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305" r:id="rId5"/>
    <p:sldId id="313" r:id="rId6"/>
    <p:sldId id="311" r:id="rId7"/>
    <p:sldId id="314" r:id="rId8"/>
    <p:sldId id="312" r:id="rId9"/>
    <p:sldId id="315" r:id="rId10"/>
    <p:sldId id="316" r:id="rId11"/>
    <p:sldId id="317" r:id="rId12"/>
    <p:sldId id="320" r:id="rId13"/>
    <p:sldId id="323" r:id="rId14"/>
    <p:sldId id="319" r:id="rId15"/>
    <p:sldId id="322" r:id="rId16"/>
    <p:sldId id="321" r:id="rId17"/>
    <p:sldId id="324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FAB54-F3D5-42BC-8D21-F65D9F4F14CE}" v="130" dt="2022-03-26T01:18:02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Rodriguez" userId="2d9539d0-b45e-48a0-b2ea-7e1ca0be2083" providerId="ADAL" clId="{189FAB54-F3D5-42BC-8D21-F65D9F4F14CE}"/>
    <pc:docChg chg="undo custSel addSld modSld">
      <pc:chgData name="Eduardo Rodriguez" userId="2d9539d0-b45e-48a0-b2ea-7e1ca0be2083" providerId="ADAL" clId="{189FAB54-F3D5-42BC-8D21-F65D9F4F14CE}" dt="2022-03-26T01:18:11.677" v="216" actId="680"/>
      <pc:docMkLst>
        <pc:docMk/>
      </pc:docMkLst>
      <pc:sldChg chg="modSp mod">
        <pc:chgData name="Eduardo Rodriguez" userId="2d9539d0-b45e-48a0-b2ea-7e1ca0be2083" providerId="ADAL" clId="{189FAB54-F3D5-42BC-8D21-F65D9F4F14CE}" dt="2022-03-25T23:08:24.773" v="7" actId="1076"/>
        <pc:sldMkLst>
          <pc:docMk/>
          <pc:sldMk cId="1946576508" sldId="305"/>
        </pc:sldMkLst>
        <pc:picChg chg="mod">
          <ac:chgData name="Eduardo Rodriguez" userId="2d9539d0-b45e-48a0-b2ea-7e1ca0be2083" providerId="ADAL" clId="{189FAB54-F3D5-42BC-8D21-F65D9F4F14CE}" dt="2022-03-25T23:08:24.773" v="7" actId="1076"/>
          <ac:picMkLst>
            <pc:docMk/>
            <pc:sldMk cId="1946576508" sldId="305"/>
            <ac:picMk id="6" creationId="{CA05AC74-6838-4CD9-B157-B3BB3E2F5415}"/>
          </ac:picMkLst>
        </pc:picChg>
      </pc:sldChg>
      <pc:sldChg chg="modSp">
        <pc:chgData name="Eduardo Rodriguez" userId="2d9539d0-b45e-48a0-b2ea-7e1ca0be2083" providerId="ADAL" clId="{189FAB54-F3D5-42BC-8D21-F65D9F4F14CE}" dt="2022-03-26T00:16:20.274" v="19"/>
        <pc:sldMkLst>
          <pc:docMk/>
          <pc:sldMk cId="651443823" sldId="311"/>
        </pc:sldMkLst>
        <pc:graphicFrameChg chg="mod">
          <ac:chgData name="Eduardo Rodriguez" userId="2d9539d0-b45e-48a0-b2ea-7e1ca0be2083" providerId="ADAL" clId="{189FAB54-F3D5-42BC-8D21-F65D9F4F14CE}" dt="2022-03-26T00:16:20.274" v="19"/>
          <ac:graphicFrameMkLst>
            <pc:docMk/>
            <pc:sldMk cId="651443823" sldId="311"/>
            <ac:graphicFrameMk id="5" creationId="{D6E2B9AC-73A3-4B9A-84F6-A0F50427C9AE}"/>
          </ac:graphicFrameMkLst>
        </pc:graphicFrameChg>
      </pc:sldChg>
      <pc:sldChg chg="modSp mod">
        <pc:chgData name="Eduardo Rodriguez" userId="2d9539d0-b45e-48a0-b2ea-7e1ca0be2083" providerId="ADAL" clId="{189FAB54-F3D5-42BC-8D21-F65D9F4F14CE}" dt="2022-03-25T22:58:30.520" v="5" actId="20577"/>
        <pc:sldMkLst>
          <pc:docMk/>
          <pc:sldMk cId="190419639" sldId="312"/>
        </pc:sldMkLst>
        <pc:spChg chg="mod">
          <ac:chgData name="Eduardo Rodriguez" userId="2d9539d0-b45e-48a0-b2ea-7e1ca0be2083" providerId="ADAL" clId="{189FAB54-F3D5-42BC-8D21-F65D9F4F14CE}" dt="2022-03-25T22:58:30.520" v="5" actId="20577"/>
          <ac:spMkLst>
            <pc:docMk/>
            <pc:sldMk cId="190419639" sldId="312"/>
            <ac:spMk id="3" creationId="{8A3DD8EF-9756-4A8F-9E63-230431DDD737}"/>
          </ac:spMkLst>
        </pc:spChg>
      </pc:sldChg>
      <pc:sldChg chg="modSp mod">
        <pc:chgData name="Eduardo Rodriguez" userId="2d9539d0-b45e-48a0-b2ea-7e1ca0be2083" providerId="ADAL" clId="{189FAB54-F3D5-42BC-8D21-F65D9F4F14CE}" dt="2022-03-26T00:17:44.618" v="27" actId="20577"/>
        <pc:sldMkLst>
          <pc:docMk/>
          <pc:sldMk cId="89904130" sldId="314"/>
        </pc:sldMkLst>
        <pc:spChg chg="mod">
          <ac:chgData name="Eduardo Rodriguez" userId="2d9539d0-b45e-48a0-b2ea-7e1ca0be2083" providerId="ADAL" clId="{189FAB54-F3D5-42BC-8D21-F65D9F4F14CE}" dt="2022-03-26T00:17:44.618" v="27" actId="20577"/>
          <ac:spMkLst>
            <pc:docMk/>
            <pc:sldMk cId="89904130" sldId="314"/>
            <ac:spMk id="3" creationId="{EC65E955-C3F1-4626-AF13-2C3FE6A8DB17}"/>
          </ac:spMkLst>
        </pc:spChg>
      </pc:sldChg>
      <pc:sldChg chg="addSp delSp modSp new mod modClrScheme chgLayout">
        <pc:chgData name="Eduardo Rodriguez" userId="2d9539d0-b45e-48a0-b2ea-7e1ca0be2083" providerId="ADAL" clId="{189FAB54-F3D5-42BC-8D21-F65D9F4F14CE}" dt="2022-03-26T01:18:02.488" v="215" actId="12100"/>
        <pc:sldMkLst>
          <pc:docMk/>
          <pc:sldMk cId="363195068" sldId="317"/>
        </pc:sldMkLst>
        <pc:spChg chg="del mod ord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2" creationId="{E8F5C9C3-77A9-44A2-BE46-3DC31BF5227F}"/>
          </ac:spMkLst>
        </pc:spChg>
        <pc:spChg chg="del mod ord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3" creationId="{0237D9C4-C0CA-49D7-AF4C-1373C85A0788}"/>
          </ac:spMkLst>
        </pc:spChg>
        <pc:spChg chg="del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4" creationId="{E502B815-9A83-476A-AF0C-9FB3C6064A8F}"/>
          </ac:spMkLst>
        </pc:spChg>
        <pc:spChg chg="add mod ord">
          <ac:chgData name="Eduardo Rodriguez" userId="2d9539d0-b45e-48a0-b2ea-7e1ca0be2083" providerId="ADAL" clId="{189FAB54-F3D5-42BC-8D21-F65D9F4F14CE}" dt="2022-03-26T01:11:59.429" v="90" actId="20577"/>
          <ac:spMkLst>
            <pc:docMk/>
            <pc:sldMk cId="363195068" sldId="317"/>
            <ac:spMk id="5" creationId="{B3AA8D64-97DC-4476-811E-6367653E9C86}"/>
          </ac:spMkLst>
        </pc:spChg>
        <pc:spChg chg="add del mod ord">
          <ac:chgData name="Eduardo Rodriguez" userId="2d9539d0-b45e-48a0-b2ea-7e1ca0be2083" providerId="ADAL" clId="{189FAB54-F3D5-42BC-8D21-F65D9F4F14CE}" dt="2022-03-25T23:45:08.919" v="10"/>
          <ac:spMkLst>
            <pc:docMk/>
            <pc:sldMk cId="363195068" sldId="317"/>
            <ac:spMk id="6" creationId="{C955154F-83AD-44DC-94BF-16192C2A25D7}"/>
          </ac:spMkLst>
        </pc:spChg>
        <pc:spChg chg="add del">
          <ac:chgData name="Eduardo Rodriguez" userId="2d9539d0-b45e-48a0-b2ea-7e1ca0be2083" providerId="ADAL" clId="{189FAB54-F3D5-42BC-8D21-F65D9F4F14CE}" dt="2022-03-25T23:48:46.838" v="16" actId="478"/>
          <ac:spMkLst>
            <pc:docMk/>
            <pc:sldMk cId="363195068" sldId="317"/>
            <ac:spMk id="7" creationId="{63A9102B-2FF6-464B-9305-75AEDB23549B}"/>
          </ac:spMkLst>
        </pc:spChg>
        <pc:spChg chg="add del mod">
          <ac:chgData name="Eduardo Rodriguez" userId="2d9539d0-b45e-48a0-b2ea-7e1ca0be2083" providerId="ADAL" clId="{189FAB54-F3D5-42BC-8D21-F65D9F4F14CE}" dt="2022-03-25T23:50:34.528" v="17"/>
          <ac:spMkLst>
            <pc:docMk/>
            <pc:sldMk cId="363195068" sldId="317"/>
            <ac:spMk id="8" creationId="{B62BED77-FA3B-4B90-967D-592CC1213463}"/>
          </ac:spMkLst>
        </pc:spChg>
        <pc:spChg chg="add del mod">
          <ac:chgData name="Eduardo Rodriguez" userId="2d9539d0-b45e-48a0-b2ea-7e1ca0be2083" providerId="ADAL" clId="{189FAB54-F3D5-42BC-8D21-F65D9F4F14CE}" dt="2022-03-25T23:50:45.145" v="18"/>
          <ac:spMkLst>
            <pc:docMk/>
            <pc:sldMk cId="363195068" sldId="317"/>
            <ac:spMk id="9" creationId="{A760910F-AA24-494C-9441-2DE1A50BFA07}"/>
          </ac:spMkLst>
        </pc:spChg>
        <pc:spChg chg="add del mod">
          <ac:chgData name="Eduardo Rodriguez" userId="2d9539d0-b45e-48a0-b2ea-7e1ca0be2083" providerId="ADAL" clId="{189FAB54-F3D5-42BC-8D21-F65D9F4F14CE}" dt="2022-03-26T01:12:47.337" v="91" actId="1032"/>
          <ac:spMkLst>
            <pc:docMk/>
            <pc:sldMk cId="363195068" sldId="317"/>
            <ac:spMk id="10" creationId="{D1435D1F-DD35-45F4-A6C8-EA3C3D96EF42}"/>
          </ac:spMkLst>
        </pc:spChg>
        <pc:graphicFrameChg chg="add mod modGraphic">
          <ac:chgData name="Eduardo Rodriguez" userId="2d9539d0-b45e-48a0-b2ea-7e1ca0be2083" providerId="ADAL" clId="{189FAB54-F3D5-42BC-8D21-F65D9F4F14CE}" dt="2022-03-26T01:18:02.488" v="215" actId="12100"/>
          <ac:graphicFrameMkLst>
            <pc:docMk/>
            <pc:sldMk cId="363195068" sldId="317"/>
            <ac:graphicFrameMk id="11" creationId="{046156F7-14A9-49D8-863B-D211A15845E3}"/>
          </ac:graphicFrameMkLst>
        </pc:graphicFrameChg>
        <pc:picChg chg="add del mod">
          <ac:chgData name="Eduardo Rodriguez" userId="2d9539d0-b45e-48a0-b2ea-7e1ca0be2083" providerId="ADAL" clId="{189FAB54-F3D5-42BC-8D21-F65D9F4F14CE}" dt="2022-03-25T23:48:46.838" v="16" actId="478"/>
          <ac:picMkLst>
            <pc:docMk/>
            <pc:sldMk cId="363195068" sldId="317"/>
            <ac:picMk id="1026" creationId="{C4DF7D22-2731-4C17-9717-6549F97AD247}"/>
          </ac:picMkLst>
        </pc:picChg>
      </pc:sldChg>
      <pc:sldChg chg="new">
        <pc:chgData name="Eduardo Rodriguez" userId="2d9539d0-b45e-48a0-b2ea-7e1ca0be2083" providerId="ADAL" clId="{189FAB54-F3D5-42BC-8D21-F65D9F4F14CE}" dt="2022-03-26T01:18:11.677" v="216" actId="680"/>
        <pc:sldMkLst>
          <pc:docMk/>
          <pc:sldMk cId="1524664605" sldId="318"/>
        </pc:sldMkLst>
      </pc:sldChg>
    </pc:docChg>
  </pc:docChgLst>
  <pc:docChgLst>
    <pc:chgData name="Eduardo Alberto Rodriguez Garcia" userId="dcf1dc51f771b2b5" providerId="LiveId" clId="{8374EE83-82E5-48B3-A3AD-ADF13907C347}"/>
    <pc:docChg chg="modSld">
      <pc:chgData name="Eduardo Alberto Rodriguez Garcia" userId="dcf1dc51f771b2b5" providerId="LiveId" clId="{8374EE83-82E5-48B3-A3AD-ADF13907C347}" dt="2022-03-25T22:56:27.533" v="51" actId="115"/>
      <pc:docMkLst>
        <pc:docMk/>
      </pc:docMkLst>
      <pc:sldChg chg="modSp mod">
        <pc:chgData name="Eduardo Alberto Rodriguez Garcia" userId="dcf1dc51f771b2b5" providerId="LiveId" clId="{8374EE83-82E5-48B3-A3AD-ADF13907C347}" dt="2022-03-25T22:56:27.533" v="51" actId="115"/>
        <pc:sldMkLst>
          <pc:docMk/>
          <pc:sldMk cId="1946576508" sldId="305"/>
        </pc:sldMkLst>
        <pc:spChg chg="mod">
          <ac:chgData name="Eduardo Alberto Rodriguez Garcia" userId="dcf1dc51f771b2b5" providerId="LiveId" clId="{8374EE83-82E5-48B3-A3AD-ADF13907C347}" dt="2022-03-25T22:56:27.533" v="51" actId="115"/>
          <ac:spMkLst>
            <pc:docMk/>
            <pc:sldMk cId="1946576508" sldId="305"/>
            <ac:spMk id="2" creationId="{0D1F047C-C727-42A7-85C5-68C5AA1B1A93}"/>
          </ac:spMkLst>
        </pc:spChg>
        <pc:spChg chg="mod">
          <ac:chgData name="Eduardo Alberto Rodriguez Garcia" userId="dcf1dc51f771b2b5" providerId="LiveId" clId="{8374EE83-82E5-48B3-A3AD-ADF13907C347}" dt="2022-03-25T22:56:20.717" v="50" actId="20577"/>
          <ac:spMkLst>
            <pc:docMk/>
            <pc:sldMk cId="1946576508" sldId="305"/>
            <ac:spMk id="3" creationId="{DB93FB3F-A8D4-46D3-A1C6-C79C645637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70436C2-AB8C-44D2-A601-D202EF28CAB9}">
      <dgm:prSet/>
      <dgm:spPr/>
      <dgm:t>
        <a:bodyPr rtlCol="0"/>
        <a:lstStyle/>
        <a:p>
          <a:pPr rtl="0"/>
          <a:r>
            <a:rPr lang="es-ES" noProof="0" dirty="0"/>
            <a:t>Error</a:t>
          </a:r>
        </a:p>
      </dgm:t>
    </dgm:pt>
    <dgm:pt modelId="{5730B730-F013-48B6-BBEF-5A501064EB00}" type="par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125FE7A-30E1-4461-8054-0105ED556DC5}" type="sib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B69C150-C962-46ED-A032-6DFF25CF63C4}">
      <dgm:prSet/>
      <dgm:spPr/>
      <dgm:t>
        <a:bodyPr rtlCol="0"/>
        <a:lstStyle/>
        <a:p>
          <a:pPr rtl="0"/>
          <a:r>
            <a:rPr lang="es-ES" noProof="0" dirty="0"/>
            <a:t>Defecto</a:t>
          </a:r>
        </a:p>
      </dgm:t>
    </dgm:pt>
    <dgm:pt modelId="{985FED35-869E-42B1-BCFA-A365B4BDACEE}" type="par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C2F2AFDD-9240-4783-9934-D9D85FC72453}" type="sib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7254E046-5AA7-47D0-8DBA-9D7178130D6C}">
      <dgm:prSet/>
      <dgm:spPr/>
      <dgm:t>
        <a:bodyPr rtlCol="0"/>
        <a:lstStyle/>
        <a:p>
          <a:pPr rtl="0"/>
          <a:r>
            <a:rPr lang="es-ES" baseline="-25000" noProof="0" dirty="0"/>
            <a:t>Falla</a:t>
          </a:r>
          <a:endParaRPr lang="es-ES" noProof="0" dirty="0"/>
        </a:p>
      </dgm:t>
    </dgm:pt>
    <dgm:pt modelId="{11F90C28-05A4-4C92-AFCE-F5E9A71FDA3D}" type="parTrans" cxnId="{53530D0E-D86E-43FA-AE9B-4A50DB2FFB58}">
      <dgm:prSet/>
      <dgm:spPr/>
      <dgm:t>
        <a:bodyPr/>
        <a:lstStyle/>
        <a:p>
          <a:endParaRPr lang="es-MX"/>
        </a:p>
      </dgm:t>
    </dgm:pt>
    <dgm:pt modelId="{96B5D5D7-33B2-4532-976E-D38880901BAB}" type="sibTrans" cxnId="{53530D0E-D86E-43FA-AE9B-4A50DB2FFB58}">
      <dgm:prSet/>
      <dgm:spPr/>
      <dgm:t>
        <a:bodyPr/>
        <a:lstStyle/>
        <a:p>
          <a:endParaRPr lang="es-MX"/>
        </a:p>
      </dgm:t>
    </dgm:pt>
    <dgm:pt modelId="{F40C729A-137C-4539-9B31-6104C341AA4D}" type="pres">
      <dgm:prSet presAssocID="{B52194AD-BC1D-40A5-8061-74ED970CF0EC}" presName="rootnode" presStyleCnt="0">
        <dgm:presLayoutVars>
          <dgm:chMax/>
          <dgm:chPref/>
          <dgm:dir/>
          <dgm:animLvl val="lvl"/>
        </dgm:presLayoutVars>
      </dgm:prSet>
      <dgm:spPr/>
    </dgm:pt>
    <dgm:pt modelId="{1C29EEB2-55C8-499F-9039-12310CC3910F}" type="pres">
      <dgm:prSet presAssocID="{470436C2-AB8C-44D2-A601-D202EF28CAB9}" presName="composite" presStyleCnt="0"/>
      <dgm:spPr/>
    </dgm:pt>
    <dgm:pt modelId="{367179C5-D401-4AB5-BC07-118825737E5F}" type="pres">
      <dgm:prSet presAssocID="{470436C2-AB8C-44D2-A601-D202EF28CAB9}" presName="bentUpArrow1" presStyleLbl="alignImgPlace1" presStyleIdx="0" presStyleCnt="2"/>
      <dgm:spPr/>
    </dgm:pt>
    <dgm:pt modelId="{FC7A1C01-7522-4D13-BD90-0DE428AB5896}" type="pres">
      <dgm:prSet presAssocID="{470436C2-AB8C-44D2-A601-D202EF28CAB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B6C1F47-DA20-4715-8282-8455F3257984}" type="pres">
      <dgm:prSet presAssocID="{470436C2-AB8C-44D2-A601-D202EF28CAB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AED6E27-B843-404D-8AD6-BE4878E582FA}" type="pres">
      <dgm:prSet presAssocID="{2125FE7A-30E1-4461-8054-0105ED556DC5}" presName="sibTrans" presStyleCnt="0"/>
      <dgm:spPr/>
    </dgm:pt>
    <dgm:pt modelId="{97339E45-375D-44E2-B667-E48CF8B6181C}" type="pres">
      <dgm:prSet presAssocID="{7254E046-5AA7-47D0-8DBA-9D7178130D6C}" presName="composite" presStyleCnt="0"/>
      <dgm:spPr/>
    </dgm:pt>
    <dgm:pt modelId="{225259A1-EB4B-4C87-A46D-EE10D31AECC0}" type="pres">
      <dgm:prSet presAssocID="{7254E046-5AA7-47D0-8DBA-9D7178130D6C}" presName="bentUpArrow1" presStyleLbl="alignImgPlace1" presStyleIdx="1" presStyleCnt="2"/>
      <dgm:spPr/>
    </dgm:pt>
    <dgm:pt modelId="{F8495D00-1693-4334-9A7F-0837DA3421C3}" type="pres">
      <dgm:prSet presAssocID="{7254E046-5AA7-47D0-8DBA-9D7178130D6C}" presName="ParentText" presStyleLbl="node1" presStyleIdx="1" presStyleCnt="3" custLinFactNeighborX="-35">
        <dgm:presLayoutVars>
          <dgm:chMax val="1"/>
          <dgm:chPref val="1"/>
          <dgm:bulletEnabled val="1"/>
        </dgm:presLayoutVars>
      </dgm:prSet>
      <dgm:spPr/>
    </dgm:pt>
    <dgm:pt modelId="{01898385-F7EB-4FFF-B25B-35BC9B9269D9}" type="pres">
      <dgm:prSet presAssocID="{7254E046-5AA7-47D0-8DBA-9D7178130D6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AA69BAE-FB8D-40F2-9F6A-4A572D0295B4}" type="pres">
      <dgm:prSet presAssocID="{96B5D5D7-33B2-4532-976E-D38880901BAB}" presName="sibTrans" presStyleCnt="0"/>
      <dgm:spPr/>
    </dgm:pt>
    <dgm:pt modelId="{ACC9D953-5DDC-4098-B9E2-9AA16A532555}" type="pres">
      <dgm:prSet presAssocID="{2B69C150-C962-46ED-A032-6DFF25CF63C4}" presName="composite" presStyleCnt="0"/>
      <dgm:spPr/>
    </dgm:pt>
    <dgm:pt modelId="{0100D522-6B38-422F-9A59-72F78E8B2259}" type="pres">
      <dgm:prSet presAssocID="{2B69C150-C962-46ED-A032-6DFF25CF63C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E6360B-3755-4D38-8AB6-CAC505AB303E}" srcId="{B52194AD-BC1D-40A5-8061-74ED970CF0EC}" destId="{2B69C150-C962-46ED-A032-6DFF25CF63C4}" srcOrd="2" destOrd="0" parTransId="{985FED35-869E-42B1-BCFA-A365B4BDACEE}" sibTransId="{C2F2AFDD-9240-4783-9934-D9D85FC72453}"/>
    <dgm:cxn modelId="{53530D0E-D86E-43FA-AE9B-4A50DB2FFB58}" srcId="{B52194AD-BC1D-40A5-8061-74ED970CF0EC}" destId="{7254E046-5AA7-47D0-8DBA-9D7178130D6C}" srcOrd="1" destOrd="0" parTransId="{11F90C28-05A4-4C92-AFCE-F5E9A71FDA3D}" sibTransId="{96B5D5D7-33B2-4532-976E-D38880901BAB}"/>
    <dgm:cxn modelId="{28FD6114-415D-4D14-8EFC-E20133AB6B46}" type="presOf" srcId="{2B69C150-C962-46ED-A032-6DFF25CF63C4}" destId="{0100D522-6B38-422F-9A59-72F78E8B2259}" srcOrd="0" destOrd="0" presId="urn:microsoft.com/office/officeart/2005/8/layout/StepDownProcess"/>
    <dgm:cxn modelId="{B3540A2A-3929-4FF2-ABA6-9F360A76EF40}" type="presOf" srcId="{B52194AD-BC1D-40A5-8061-74ED970CF0EC}" destId="{F40C729A-137C-4539-9B31-6104C341AA4D}" srcOrd="0" destOrd="0" presId="urn:microsoft.com/office/officeart/2005/8/layout/StepDownProcess"/>
    <dgm:cxn modelId="{0915C2C1-6A43-4E83-A960-DC88D4F272C3}" type="presOf" srcId="{7254E046-5AA7-47D0-8DBA-9D7178130D6C}" destId="{F8495D00-1693-4334-9A7F-0837DA3421C3}" srcOrd="0" destOrd="0" presId="urn:microsoft.com/office/officeart/2005/8/layout/StepDownProcess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B15A91DB-4745-4FF4-A804-2DB4EBD39F03}" type="presOf" srcId="{470436C2-AB8C-44D2-A601-D202EF28CAB9}" destId="{FC7A1C01-7522-4D13-BD90-0DE428AB5896}" srcOrd="0" destOrd="0" presId="urn:microsoft.com/office/officeart/2005/8/layout/StepDownProcess"/>
    <dgm:cxn modelId="{35328E09-0CA6-404B-9113-7A20BC6705B0}" type="presParOf" srcId="{F40C729A-137C-4539-9B31-6104C341AA4D}" destId="{1C29EEB2-55C8-499F-9039-12310CC3910F}" srcOrd="0" destOrd="0" presId="urn:microsoft.com/office/officeart/2005/8/layout/StepDownProcess"/>
    <dgm:cxn modelId="{96F21EB6-CA7D-4E38-9720-AF907323E497}" type="presParOf" srcId="{1C29EEB2-55C8-499F-9039-12310CC3910F}" destId="{367179C5-D401-4AB5-BC07-118825737E5F}" srcOrd="0" destOrd="0" presId="urn:microsoft.com/office/officeart/2005/8/layout/StepDownProcess"/>
    <dgm:cxn modelId="{852C917D-3CA0-4178-AC40-2B108CB50A6C}" type="presParOf" srcId="{1C29EEB2-55C8-499F-9039-12310CC3910F}" destId="{FC7A1C01-7522-4D13-BD90-0DE428AB5896}" srcOrd="1" destOrd="0" presId="urn:microsoft.com/office/officeart/2005/8/layout/StepDownProcess"/>
    <dgm:cxn modelId="{062AFF77-5AA8-4A90-964A-571D6A2FCB26}" type="presParOf" srcId="{1C29EEB2-55C8-499F-9039-12310CC3910F}" destId="{2B6C1F47-DA20-4715-8282-8455F3257984}" srcOrd="2" destOrd="0" presId="urn:microsoft.com/office/officeart/2005/8/layout/StepDownProcess"/>
    <dgm:cxn modelId="{29231D5B-73DE-4343-A0DA-6A6E68DBCA5B}" type="presParOf" srcId="{F40C729A-137C-4539-9B31-6104C341AA4D}" destId="{7AED6E27-B843-404D-8AD6-BE4878E582FA}" srcOrd="1" destOrd="0" presId="urn:microsoft.com/office/officeart/2005/8/layout/StepDownProcess"/>
    <dgm:cxn modelId="{9C0A82C0-541D-4072-9333-DE741373230C}" type="presParOf" srcId="{F40C729A-137C-4539-9B31-6104C341AA4D}" destId="{97339E45-375D-44E2-B667-E48CF8B6181C}" srcOrd="2" destOrd="0" presId="urn:microsoft.com/office/officeart/2005/8/layout/StepDownProcess"/>
    <dgm:cxn modelId="{B8C9A407-A42C-4D16-90BF-C84BA9C27862}" type="presParOf" srcId="{97339E45-375D-44E2-B667-E48CF8B6181C}" destId="{225259A1-EB4B-4C87-A46D-EE10D31AECC0}" srcOrd="0" destOrd="0" presId="urn:microsoft.com/office/officeart/2005/8/layout/StepDownProcess"/>
    <dgm:cxn modelId="{5B98E3C3-EA98-4F39-8434-5EDDCC0224D8}" type="presParOf" srcId="{97339E45-375D-44E2-B667-E48CF8B6181C}" destId="{F8495D00-1693-4334-9A7F-0837DA3421C3}" srcOrd="1" destOrd="0" presId="urn:microsoft.com/office/officeart/2005/8/layout/StepDownProcess"/>
    <dgm:cxn modelId="{546688E6-DAD5-46EA-9700-5B2EE2A09A92}" type="presParOf" srcId="{97339E45-375D-44E2-B667-E48CF8B6181C}" destId="{01898385-F7EB-4FFF-B25B-35BC9B9269D9}" srcOrd="2" destOrd="0" presId="urn:microsoft.com/office/officeart/2005/8/layout/StepDownProcess"/>
    <dgm:cxn modelId="{05B52651-D13D-4817-BEBF-AFA5872E279C}" type="presParOf" srcId="{F40C729A-137C-4539-9B31-6104C341AA4D}" destId="{BAA69BAE-FB8D-40F2-9F6A-4A572D0295B4}" srcOrd="3" destOrd="0" presId="urn:microsoft.com/office/officeart/2005/8/layout/StepDownProcess"/>
    <dgm:cxn modelId="{1D6D7D48-3640-4217-A8F0-02B20F66C6C9}" type="presParOf" srcId="{F40C729A-137C-4539-9B31-6104C341AA4D}" destId="{ACC9D953-5DDC-4098-B9E2-9AA16A532555}" srcOrd="4" destOrd="0" presId="urn:microsoft.com/office/officeart/2005/8/layout/StepDownProcess"/>
    <dgm:cxn modelId="{9E9A78C3-892F-409F-83C3-CC0DDFD1E06C}" type="presParOf" srcId="{ACC9D953-5DDC-4098-B9E2-9AA16A532555}" destId="{0100D522-6B38-422F-9A59-72F78E8B22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1B98C-4FD1-4784-9926-F04CEFBEEA45}" type="doc">
      <dgm:prSet loTypeId="urn:microsoft.com/office/officeart/2005/8/layout/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MX"/>
        </a:p>
      </dgm:t>
    </dgm:pt>
    <dgm:pt modelId="{61A72236-9C63-4DB8-870D-66581F377018}">
      <dgm:prSet phldrT="[Texto]"/>
      <dgm:spPr/>
      <dgm:t>
        <a:bodyPr/>
        <a:lstStyle/>
        <a:p>
          <a:r>
            <a:rPr lang="en-US" dirty="0" err="1"/>
            <a:t>Análisis</a:t>
          </a:r>
          <a:endParaRPr lang="es-MX" dirty="0"/>
        </a:p>
      </dgm:t>
    </dgm:pt>
    <dgm:pt modelId="{CCA28788-58DA-4A96-99AA-B649EF88577E}" type="parTrans" cxnId="{A8108AD8-662D-4F74-BC10-57B533BC23AA}">
      <dgm:prSet/>
      <dgm:spPr/>
      <dgm:t>
        <a:bodyPr/>
        <a:lstStyle/>
        <a:p>
          <a:endParaRPr lang="es-MX"/>
        </a:p>
      </dgm:t>
    </dgm:pt>
    <dgm:pt modelId="{8C86BFA6-CA61-46E6-B74A-46109BF9056B}" type="sibTrans" cxnId="{A8108AD8-662D-4F74-BC10-57B533BC23AA}">
      <dgm:prSet/>
      <dgm:spPr/>
      <dgm:t>
        <a:bodyPr/>
        <a:lstStyle/>
        <a:p>
          <a:endParaRPr lang="es-MX"/>
        </a:p>
      </dgm:t>
    </dgm:pt>
    <dgm:pt modelId="{F576A415-7368-4ED8-BDF0-4E71CE048244}">
      <dgm:prSet phldrT="[Texto]"/>
      <dgm:spPr/>
      <dgm:t>
        <a:bodyPr/>
        <a:lstStyle/>
        <a:p>
          <a:r>
            <a:rPr lang="en-US" dirty="0" err="1"/>
            <a:t>Dise</a:t>
          </a:r>
          <a:r>
            <a:rPr lang="es-MX" dirty="0" err="1"/>
            <a:t>ño</a:t>
          </a:r>
          <a:endParaRPr lang="es-MX" dirty="0"/>
        </a:p>
      </dgm:t>
    </dgm:pt>
    <dgm:pt modelId="{539AD19C-B1FA-4E05-9856-D7BAC8270989}" type="parTrans" cxnId="{C9F8D671-A0DD-47A4-B672-52F86C2A2E42}">
      <dgm:prSet/>
      <dgm:spPr/>
      <dgm:t>
        <a:bodyPr/>
        <a:lstStyle/>
        <a:p>
          <a:endParaRPr lang="es-MX"/>
        </a:p>
      </dgm:t>
    </dgm:pt>
    <dgm:pt modelId="{EEFDAB9F-DD93-4578-9610-650172472F71}" type="sibTrans" cxnId="{C9F8D671-A0DD-47A4-B672-52F86C2A2E42}">
      <dgm:prSet/>
      <dgm:spPr/>
      <dgm:t>
        <a:bodyPr/>
        <a:lstStyle/>
        <a:p>
          <a:endParaRPr lang="es-MX"/>
        </a:p>
      </dgm:t>
    </dgm:pt>
    <dgm:pt modelId="{12D1AFC4-4F88-4A58-B67A-C8C212ED017B}">
      <dgm:prSet phldrT="[Texto]"/>
      <dgm:spPr/>
      <dgm:t>
        <a:bodyPr/>
        <a:lstStyle/>
        <a:p>
          <a:r>
            <a:rPr lang="es-MX" dirty="0"/>
            <a:t>Codificación</a:t>
          </a:r>
          <a:r>
            <a:rPr lang="en-US" dirty="0"/>
            <a:t>/</a:t>
          </a:r>
          <a:r>
            <a:rPr lang="es-MX" dirty="0"/>
            <a:t>implementación</a:t>
          </a:r>
        </a:p>
      </dgm:t>
    </dgm:pt>
    <dgm:pt modelId="{0159E09C-ED69-4FDC-8F5B-6E817CDF7A60}" type="parTrans" cxnId="{BD4B0168-354E-4ACE-9596-EF28A37F1F4A}">
      <dgm:prSet/>
      <dgm:spPr/>
      <dgm:t>
        <a:bodyPr/>
        <a:lstStyle/>
        <a:p>
          <a:endParaRPr lang="es-MX"/>
        </a:p>
      </dgm:t>
    </dgm:pt>
    <dgm:pt modelId="{D6A6F450-5445-46C2-BAF7-008A0E420FFD}" type="sibTrans" cxnId="{BD4B0168-354E-4ACE-9596-EF28A37F1F4A}">
      <dgm:prSet/>
      <dgm:spPr/>
      <dgm:t>
        <a:bodyPr/>
        <a:lstStyle/>
        <a:p>
          <a:endParaRPr lang="es-MX"/>
        </a:p>
      </dgm:t>
    </dgm:pt>
    <dgm:pt modelId="{6B7AAE82-E984-424F-A2A3-4E1D890C375A}">
      <dgm:prSet phldrT="[Texto]"/>
      <dgm:spPr/>
      <dgm:t>
        <a:bodyPr/>
        <a:lstStyle/>
        <a:p>
          <a:r>
            <a:rPr lang="es-MX" dirty="0"/>
            <a:t>Pruebas</a:t>
          </a:r>
        </a:p>
      </dgm:t>
    </dgm:pt>
    <dgm:pt modelId="{12CE3F93-6D15-4A8A-82A9-FBCFB00DA2F7}" type="parTrans" cxnId="{42CB3F9C-C619-40E2-A879-30691E57C864}">
      <dgm:prSet/>
      <dgm:spPr/>
      <dgm:t>
        <a:bodyPr/>
        <a:lstStyle/>
        <a:p>
          <a:endParaRPr lang="es-MX"/>
        </a:p>
      </dgm:t>
    </dgm:pt>
    <dgm:pt modelId="{C2909AE0-6415-4EBF-BC35-B1CDE257EEBF}" type="sibTrans" cxnId="{42CB3F9C-C619-40E2-A879-30691E57C864}">
      <dgm:prSet/>
      <dgm:spPr/>
      <dgm:t>
        <a:bodyPr/>
        <a:lstStyle/>
        <a:p>
          <a:endParaRPr lang="es-MX"/>
        </a:p>
      </dgm:t>
    </dgm:pt>
    <dgm:pt modelId="{4F596BCC-0BD1-4479-B782-4B90AC091BCB}">
      <dgm:prSet phldrT="[Texto]"/>
      <dgm:spPr/>
      <dgm:t>
        <a:bodyPr/>
        <a:lstStyle/>
        <a:p>
          <a:r>
            <a:rPr lang="es-MX" dirty="0"/>
            <a:t>Mantenimiento</a:t>
          </a:r>
        </a:p>
      </dgm:t>
    </dgm:pt>
    <dgm:pt modelId="{7AF5447D-7DE9-4702-BF29-84BFC4AE2C33}" type="parTrans" cxnId="{2202CCCD-4C33-495E-BCE6-B25EEBC1221D}">
      <dgm:prSet/>
      <dgm:spPr/>
      <dgm:t>
        <a:bodyPr/>
        <a:lstStyle/>
        <a:p>
          <a:endParaRPr lang="es-MX"/>
        </a:p>
      </dgm:t>
    </dgm:pt>
    <dgm:pt modelId="{4A05B18D-D2E1-4282-9EBF-15350E3D8F8C}" type="sibTrans" cxnId="{2202CCCD-4C33-495E-BCE6-B25EEBC1221D}">
      <dgm:prSet/>
      <dgm:spPr/>
      <dgm:t>
        <a:bodyPr/>
        <a:lstStyle/>
        <a:p>
          <a:endParaRPr lang="es-MX"/>
        </a:p>
      </dgm:t>
    </dgm:pt>
    <dgm:pt modelId="{40F253B2-30B1-4E4F-BA88-73D66B34B9F9}" type="pres">
      <dgm:prSet presAssocID="{EEF1B98C-4FD1-4784-9926-F04CEFBEEA45}" presName="Name0" presStyleCnt="0">
        <dgm:presLayoutVars>
          <dgm:dir/>
          <dgm:animLvl val="lvl"/>
          <dgm:resizeHandles val="exact"/>
        </dgm:presLayoutVars>
      </dgm:prSet>
      <dgm:spPr/>
    </dgm:pt>
    <dgm:pt modelId="{0EB626E6-8FB2-4A9D-BC82-B83AF8B2911B}" type="pres">
      <dgm:prSet presAssocID="{4F596BCC-0BD1-4479-B782-4B90AC091BCB}" presName="boxAndChildren" presStyleCnt="0"/>
      <dgm:spPr/>
    </dgm:pt>
    <dgm:pt modelId="{0463F459-9E5A-49F7-9361-9C0329DD57CE}" type="pres">
      <dgm:prSet presAssocID="{4F596BCC-0BD1-4479-B782-4B90AC091BCB}" presName="parentTextBox" presStyleLbl="node1" presStyleIdx="0" presStyleCnt="5"/>
      <dgm:spPr/>
    </dgm:pt>
    <dgm:pt modelId="{5367F096-5362-4F5C-8A4D-F1B47FA27A63}" type="pres">
      <dgm:prSet presAssocID="{C2909AE0-6415-4EBF-BC35-B1CDE257EEBF}" presName="sp" presStyleCnt="0"/>
      <dgm:spPr/>
    </dgm:pt>
    <dgm:pt modelId="{6024ED50-6449-4538-BFC9-0668BB916D5B}" type="pres">
      <dgm:prSet presAssocID="{6B7AAE82-E984-424F-A2A3-4E1D890C375A}" presName="arrowAndChildren" presStyleCnt="0"/>
      <dgm:spPr/>
    </dgm:pt>
    <dgm:pt modelId="{DA9A8515-2A9D-4C05-9FDE-7E22EFCCCEC7}" type="pres">
      <dgm:prSet presAssocID="{6B7AAE82-E984-424F-A2A3-4E1D890C375A}" presName="parentTextArrow" presStyleLbl="node1" presStyleIdx="1" presStyleCnt="5"/>
      <dgm:spPr/>
    </dgm:pt>
    <dgm:pt modelId="{468FD984-2790-4D3A-AFDA-62B8BB61530B}" type="pres">
      <dgm:prSet presAssocID="{D6A6F450-5445-46C2-BAF7-008A0E420FFD}" presName="sp" presStyleCnt="0"/>
      <dgm:spPr/>
    </dgm:pt>
    <dgm:pt modelId="{A5FAB059-B92F-43A7-915C-76241746E943}" type="pres">
      <dgm:prSet presAssocID="{12D1AFC4-4F88-4A58-B67A-C8C212ED017B}" presName="arrowAndChildren" presStyleCnt="0"/>
      <dgm:spPr/>
    </dgm:pt>
    <dgm:pt modelId="{A992DD17-9778-46E7-9254-FA813E785547}" type="pres">
      <dgm:prSet presAssocID="{12D1AFC4-4F88-4A58-B67A-C8C212ED017B}" presName="parentTextArrow" presStyleLbl="node1" presStyleIdx="2" presStyleCnt="5"/>
      <dgm:spPr/>
    </dgm:pt>
    <dgm:pt modelId="{D0F42712-66ED-4379-B153-543B8A82838C}" type="pres">
      <dgm:prSet presAssocID="{EEFDAB9F-DD93-4578-9610-650172472F71}" presName="sp" presStyleCnt="0"/>
      <dgm:spPr/>
    </dgm:pt>
    <dgm:pt modelId="{072380F1-09EE-4188-85D9-099EAFA8C9BB}" type="pres">
      <dgm:prSet presAssocID="{F576A415-7368-4ED8-BDF0-4E71CE048244}" presName="arrowAndChildren" presStyleCnt="0"/>
      <dgm:spPr/>
    </dgm:pt>
    <dgm:pt modelId="{C7F926F6-7044-4BB7-9156-A011F7C547B0}" type="pres">
      <dgm:prSet presAssocID="{F576A415-7368-4ED8-BDF0-4E71CE048244}" presName="parentTextArrow" presStyleLbl="node1" presStyleIdx="3" presStyleCnt="5"/>
      <dgm:spPr/>
    </dgm:pt>
    <dgm:pt modelId="{9A4066BB-392C-48B3-92A7-0238FA80C3D9}" type="pres">
      <dgm:prSet presAssocID="{8C86BFA6-CA61-46E6-B74A-46109BF9056B}" presName="sp" presStyleCnt="0"/>
      <dgm:spPr/>
    </dgm:pt>
    <dgm:pt modelId="{E0D88768-9A1D-49D1-AF17-CDADA750AAE3}" type="pres">
      <dgm:prSet presAssocID="{61A72236-9C63-4DB8-870D-66581F377018}" presName="arrowAndChildren" presStyleCnt="0"/>
      <dgm:spPr/>
    </dgm:pt>
    <dgm:pt modelId="{50D296B8-902F-488E-925C-E30901989201}" type="pres">
      <dgm:prSet presAssocID="{61A72236-9C63-4DB8-870D-66581F377018}" presName="parentTextArrow" presStyleLbl="node1" presStyleIdx="4" presStyleCnt="5"/>
      <dgm:spPr/>
    </dgm:pt>
  </dgm:ptLst>
  <dgm:cxnLst>
    <dgm:cxn modelId="{DADB2C0E-B32A-40B7-925A-B08538187667}" type="presOf" srcId="{F576A415-7368-4ED8-BDF0-4E71CE048244}" destId="{C7F926F6-7044-4BB7-9156-A011F7C547B0}" srcOrd="0" destOrd="0" presId="urn:microsoft.com/office/officeart/2005/8/layout/process4"/>
    <dgm:cxn modelId="{411F5111-4661-4D3F-BB1E-69C0CFFE2E91}" type="presOf" srcId="{4F596BCC-0BD1-4479-B782-4B90AC091BCB}" destId="{0463F459-9E5A-49F7-9361-9C0329DD57CE}" srcOrd="0" destOrd="0" presId="urn:microsoft.com/office/officeart/2005/8/layout/process4"/>
    <dgm:cxn modelId="{E52CA232-C4A9-455C-90D2-72422B6F1CBA}" type="presOf" srcId="{61A72236-9C63-4DB8-870D-66581F377018}" destId="{50D296B8-902F-488E-925C-E30901989201}" srcOrd="0" destOrd="0" presId="urn:microsoft.com/office/officeart/2005/8/layout/process4"/>
    <dgm:cxn modelId="{BD4B0168-354E-4ACE-9596-EF28A37F1F4A}" srcId="{EEF1B98C-4FD1-4784-9926-F04CEFBEEA45}" destId="{12D1AFC4-4F88-4A58-B67A-C8C212ED017B}" srcOrd="2" destOrd="0" parTransId="{0159E09C-ED69-4FDC-8F5B-6E817CDF7A60}" sibTransId="{D6A6F450-5445-46C2-BAF7-008A0E420FFD}"/>
    <dgm:cxn modelId="{5723796D-DF19-4956-8A18-4577935ECCD6}" type="presOf" srcId="{6B7AAE82-E984-424F-A2A3-4E1D890C375A}" destId="{DA9A8515-2A9D-4C05-9FDE-7E22EFCCCEC7}" srcOrd="0" destOrd="0" presId="urn:microsoft.com/office/officeart/2005/8/layout/process4"/>
    <dgm:cxn modelId="{C9F8D671-A0DD-47A4-B672-52F86C2A2E42}" srcId="{EEF1B98C-4FD1-4784-9926-F04CEFBEEA45}" destId="{F576A415-7368-4ED8-BDF0-4E71CE048244}" srcOrd="1" destOrd="0" parTransId="{539AD19C-B1FA-4E05-9856-D7BAC8270989}" sibTransId="{EEFDAB9F-DD93-4578-9610-650172472F71}"/>
    <dgm:cxn modelId="{42CB3F9C-C619-40E2-A879-30691E57C864}" srcId="{EEF1B98C-4FD1-4784-9926-F04CEFBEEA45}" destId="{6B7AAE82-E984-424F-A2A3-4E1D890C375A}" srcOrd="3" destOrd="0" parTransId="{12CE3F93-6D15-4A8A-82A9-FBCFB00DA2F7}" sibTransId="{C2909AE0-6415-4EBF-BC35-B1CDE257EEBF}"/>
    <dgm:cxn modelId="{64F00BC0-4AA0-4CE2-971B-2D443CFC597A}" type="presOf" srcId="{12D1AFC4-4F88-4A58-B67A-C8C212ED017B}" destId="{A992DD17-9778-46E7-9254-FA813E785547}" srcOrd="0" destOrd="0" presId="urn:microsoft.com/office/officeart/2005/8/layout/process4"/>
    <dgm:cxn modelId="{2202CCCD-4C33-495E-BCE6-B25EEBC1221D}" srcId="{EEF1B98C-4FD1-4784-9926-F04CEFBEEA45}" destId="{4F596BCC-0BD1-4479-B782-4B90AC091BCB}" srcOrd="4" destOrd="0" parTransId="{7AF5447D-7DE9-4702-BF29-84BFC4AE2C33}" sibTransId="{4A05B18D-D2E1-4282-9EBF-15350E3D8F8C}"/>
    <dgm:cxn modelId="{A8108AD8-662D-4F74-BC10-57B533BC23AA}" srcId="{EEF1B98C-4FD1-4784-9926-F04CEFBEEA45}" destId="{61A72236-9C63-4DB8-870D-66581F377018}" srcOrd="0" destOrd="0" parTransId="{CCA28788-58DA-4A96-99AA-B649EF88577E}" sibTransId="{8C86BFA6-CA61-46E6-B74A-46109BF9056B}"/>
    <dgm:cxn modelId="{AB586EF0-35BB-4BDA-99C3-BB8FB3D687BF}" type="presOf" srcId="{EEF1B98C-4FD1-4784-9926-F04CEFBEEA45}" destId="{40F253B2-30B1-4E4F-BA88-73D66B34B9F9}" srcOrd="0" destOrd="0" presId="urn:microsoft.com/office/officeart/2005/8/layout/process4"/>
    <dgm:cxn modelId="{F53A55D2-390A-478E-96C5-ACD823FB526A}" type="presParOf" srcId="{40F253B2-30B1-4E4F-BA88-73D66B34B9F9}" destId="{0EB626E6-8FB2-4A9D-BC82-B83AF8B2911B}" srcOrd="0" destOrd="0" presId="urn:microsoft.com/office/officeart/2005/8/layout/process4"/>
    <dgm:cxn modelId="{F283403F-1386-4600-A5FA-90AF85C63C37}" type="presParOf" srcId="{0EB626E6-8FB2-4A9D-BC82-B83AF8B2911B}" destId="{0463F459-9E5A-49F7-9361-9C0329DD57CE}" srcOrd="0" destOrd="0" presId="urn:microsoft.com/office/officeart/2005/8/layout/process4"/>
    <dgm:cxn modelId="{784CF6FC-89E9-478E-AA5F-FB3658630A12}" type="presParOf" srcId="{40F253B2-30B1-4E4F-BA88-73D66B34B9F9}" destId="{5367F096-5362-4F5C-8A4D-F1B47FA27A63}" srcOrd="1" destOrd="0" presId="urn:microsoft.com/office/officeart/2005/8/layout/process4"/>
    <dgm:cxn modelId="{9A3B6DAD-8CD3-430A-99F7-48D48620B0CF}" type="presParOf" srcId="{40F253B2-30B1-4E4F-BA88-73D66B34B9F9}" destId="{6024ED50-6449-4538-BFC9-0668BB916D5B}" srcOrd="2" destOrd="0" presId="urn:microsoft.com/office/officeart/2005/8/layout/process4"/>
    <dgm:cxn modelId="{F0456041-7162-43D8-995C-9D25CEF415EA}" type="presParOf" srcId="{6024ED50-6449-4538-BFC9-0668BB916D5B}" destId="{DA9A8515-2A9D-4C05-9FDE-7E22EFCCCEC7}" srcOrd="0" destOrd="0" presId="urn:microsoft.com/office/officeart/2005/8/layout/process4"/>
    <dgm:cxn modelId="{F62010A8-B5FE-4783-B941-57F9A296B86C}" type="presParOf" srcId="{40F253B2-30B1-4E4F-BA88-73D66B34B9F9}" destId="{468FD984-2790-4D3A-AFDA-62B8BB61530B}" srcOrd="3" destOrd="0" presId="urn:microsoft.com/office/officeart/2005/8/layout/process4"/>
    <dgm:cxn modelId="{135EB043-C470-4EAA-8BD4-D7969E99DA0A}" type="presParOf" srcId="{40F253B2-30B1-4E4F-BA88-73D66B34B9F9}" destId="{A5FAB059-B92F-43A7-915C-76241746E943}" srcOrd="4" destOrd="0" presId="urn:microsoft.com/office/officeart/2005/8/layout/process4"/>
    <dgm:cxn modelId="{A34CA639-B53C-4069-8C1E-C7CB9027FBC3}" type="presParOf" srcId="{A5FAB059-B92F-43A7-915C-76241746E943}" destId="{A992DD17-9778-46E7-9254-FA813E785547}" srcOrd="0" destOrd="0" presId="urn:microsoft.com/office/officeart/2005/8/layout/process4"/>
    <dgm:cxn modelId="{4587CC8F-F8F4-4BF1-A671-E5C7A9BDD0BD}" type="presParOf" srcId="{40F253B2-30B1-4E4F-BA88-73D66B34B9F9}" destId="{D0F42712-66ED-4379-B153-543B8A82838C}" srcOrd="5" destOrd="0" presId="urn:microsoft.com/office/officeart/2005/8/layout/process4"/>
    <dgm:cxn modelId="{C067EDD7-4932-49FA-8629-F1233492C6F4}" type="presParOf" srcId="{40F253B2-30B1-4E4F-BA88-73D66B34B9F9}" destId="{072380F1-09EE-4188-85D9-099EAFA8C9BB}" srcOrd="6" destOrd="0" presId="urn:microsoft.com/office/officeart/2005/8/layout/process4"/>
    <dgm:cxn modelId="{022AA657-BDF8-42AE-960E-A227D632D14F}" type="presParOf" srcId="{072380F1-09EE-4188-85D9-099EAFA8C9BB}" destId="{C7F926F6-7044-4BB7-9156-A011F7C547B0}" srcOrd="0" destOrd="0" presId="urn:microsoft.com/office/officeart/2005/8/layout/process4"/>
    <dgm:cxn modelId="{626900C9-4C0F-4545-BAB2-E805C192FA64}" type="presParOf" srcId="{40F253B2-30B1-4E4F-BA88-73D66B34B9F9}" destId="{9A4066BB-392C-48B3-92A7-0238FA80C3D9}" srcOrd="7" destOrd="0" presId="urn:microsoft.com/office/officeart/2005/8/layout/process4"/>
    <dgm:cxn modelId="{84A12C38-C231-44A1-BD7C-344EC641469D}" type="presParOf" srcId="{40F253B2-30B1-4E4F-BA88-73D66B34B9F9}" destId="{E0D88768-9A1D-49D1-AF17-CDADA750AAE3}" srcOrd="8" destOrd="0" presId="urn:microsoft.com/office/officeart/2005/8/layout/process4"/>
    <dgm:cxn modelId="{A158FAB2-4AFD-42AD-8295-EB09789F625B}" type="presParOf" srcId="{E0D88768-9A1D-49D1-AF17-CDADA750AAE3}" destId="{50D296B8-902F-488E-925C-E3090198920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04ADCA-089B-4FBF-A200-EC9C532AC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4D26BB6F-6767-470A-805E-27DABF778101}">
      <dgm:prSet phldrT="[Texto]"/>
      <dgm:spPr/>
      <dgm:t>
        <a:bodyPr/>
        <a:lstStyle/>
        <a:p>
          <a:r>
            <a:rPr lang="es-MX" dirty="0"/>
            <a:t>Requerimientos</a:t>
          </a:r>
        </a:p>
      </dgm:t>
    </dgm:pt>
    <dgm:pt modelId="{B2F40AA3-BE9D-4106-A47D-301BD314186B}" type="parTrans" cxnId="{380F203E-2175-4E0C-BA14-AF1C3DB04D5B}">
      <dgm:prSet/>
      <dgm:spPr/>
      <dgm:t>
        <a:bodyPr/>
        <a:lstStyle/>
        <a:p>
          <a:endParaRPr lang="es-MX"/>
        </a:p>
      </dgm:t>
    </dgm:pt>
    <dgm:pt modelId="{45AD50C5-85F7-418E-AD6C-B45438650B41}" type="sibTrans" cxnId="{380F203E-2175-4E0C-BA14-AF1C3DB04D5B}">
      <dgm:prSet/>
      <dgm:spPr/>
      <dgm:t>
        <a:bodyPr/>
        <a:lstStyle/>
        <a:p>
          <a:endParaRPr lang="es-MX"/>
        </a:p>
      </dgm:t>
    </dgm:pt>
    <dgm:pt modelId="{F7FD485F-A47C-4C36-A1A4-7F2142341613}">
      <dgm:prSet phldrT="[Texto]"/>
      <dgm:spPr/>
      <dgm:t>
        <a:bodyPr/>
        <a:lstStyle/>
        <a:p>
          <a:r>
            <a:rPr lang="es-MX" dirty="0"/>
            <a:t>Especificación técnica</a:t>
          </a:r>
        </a:p>
      </dgm:t>
    </dgm:pt>
    <dgm:pt modelId="{C6D4627B-946F-4549-B43E-84434B6E6278}" type="parTrans" cxnId="{9E984A68-491F-433F-8917-6B6771AACD45}">
      <dgm:prSet/>
      <dgm:spPr/>
      <dgm:t>
        <a:bodyPr/>
        <a:lstStyle/>
        <a:p>
          <a:endParaRPr lang="es-MX"/>
        </a:p>
      </dgm:t>
    </dgm:pt>
    <dgm:pt modelId="{A93726FF-AD98-4331-ABA4-92715A5299C6}" type="sibTrans" cxnId="{9E984A68-491F-433F-8917-6B6771AACD45}">
      <dgm:prSet/>
      <dgm:spPr/>
      <dgm:t>
        <a:bodyPr/>
        <a:lstStyle/>
        <a:p>
          <a:endParaRPr lang="es-MX"/>
        </a:p>
      </dgm:t>
    </dgm:pt>
    <dgm:pt modelId="{3D17B4F1-761E-4F8C-ACD3-C99EA79B87DD}">
      <dgm:prSet phldrT="[Texto]"/>
      <dgm:spPr/>
      <dgm:t>
        <a:bodyPr/>
        <a:lstStyle/>
        <a:p>
          <a:r>
            <a:rPr lang="es-MX" dirty="0"/>
            <a:t>Especificación del programa</a:t>
          </a:r>
        </a:p>
      </dgm:t>
    </dgm:pt>
    <dgm:pt modelId="{C2EDE8E8-CD68-4D23-BD54-3FD9FD0DE805}" type="parTrans" cxnId="{B64B5D88-4B28-409F-8A95-5A3619071F84}">
      <dgm:prSet/>
      <dgm:spPr/>
      <dgm:t>
        <a:bodyPr/>
        <a:lstStyle/>
        <a:p>
          <a:endParaRPr lang="es-MX"/>
        </a:p>
      </dgm:t>
    </dgm:pt>
    <dgm:pt modelId="{7A33494C-4926-49FE-A3CF-871F2DCAE53D}" type="sibTrans" cxnId="{B64B5D88-4B28-409F-8A95-5A3619071F84}">
      <dgm:prSet/>
      <dgm:spPr/>
      <dgm:t>
        <a:bodyPr/>
        <a:lstStyle/>
        <a:p>
          <a:endParaRPr lang="es-MX"/>
        </a:p>
      </dgm:t>
    </dgm:pt>
    <dgm:pt modelId="{AE8F6756-0737-4041-9D40-6D4018B876AD}">
      <dgm:prSet phldrT="[Texto]"/>
      <dgm:spPr/>
      <dgm:t>
        <a:bodyPr/>
        <a:lstStyle/>
        <a:p>
          <a:r>
            <a:rPr lang="es-MX" dirty="0"/>
            <a:t>Especificación funcional</a:t>
          </a:r>
        </a:p>
      </dgm:t>
    </dgm:pt>
    <dgm:pt modelId="{87586E57-2DCD-4EB1-93FB-C4120FB6C26D}" type="parTrans" cxnId="{07934EB9-65B4-4AD5-8DA1-FA1672621B5B}">
      <dgm:prSet/>
      <dgm:spPr/>
      <dgm:t>
        <a:bodyPr/>
        <a:lstStyle/>
        <a:p>
          <a:endParaRPr lang="es-MX"/>
        </a:p>
      </dgm:t>
    </dgm:pt>
    <dgm:pt modelId="{DFA98118-5B6C-4A67-A617-1827772ED791}" type="sibTrans" cxnId="{07934EB9-65B4-4AD5-8DA1-FA1672621B5B}">
      <dgm:prSet/>
      <dgm:spPr/>
      <dgm:t>
        <a:bodyPr/>
        <a:lstStyle/>
        <a:p>
          <a:endParaRPr lang="es-MX"/>
        </a:p>
      </dgm:t>
    </dgm:pt>
    <dgm:pt modelId="{E23FC835-3AF9-4BA3-8CD0-A8693604E1A2}">
      <dgm:prSet phldrT="[Texto]"/>
      <dgm:spPr/>
      <dgm:t>
        <a:bodyPr/>
        <a:lstStyle/>
        <a:p>
          <a:r>
            <a:rPr lang="es-MX" dirty="0"/>
            <a:t>Codificación</a:t>
          </a:r>
        </a:p>
      </dgm:t>
    </dgm:pt>
    <dgm:pt modelId="{D8942E53-88B9-47D6-B732-D37A497041AF}" type="parTrans" cxnId="{EEC5BC78-00F6-4FD0-B1E4-561DAD4C1A2D}">
      <dgm:prSet/>
      <dgm:spPr/>
      <dgm:t>
        <a:bodyPr/>
        <a:lstStyle/>
        <a:p>
          <a:endParaRPr lang="es-MX"/>
        </a:p>
      </dgm:t>
    </dgm:pt>
    <dgm:pt modelId="{BEC8799D-3831-46E7-BC8F-3936B65F9B06}" type="sibTrans" cxnId="{EEC5BC78-00F6-4FD0-B1E4-561DAD4C1A2D}">
      <dgm:prSet/>
      <dgm:spPr/>
      <dgm:t>
        <a:bodyPr/>
        <a:lstStyle/>
        <a:p>
          <a:endParaRPr lang="es-MX"/>
        </a:p>
      </dgm:t>
    </dgm:pt>
    <dgm:pt modelId="{927336B1-C0D8-45BA-8261-47D5D3026B97}">
      <dgm:prSet phldrT="[Texto]"/>
      <dgm:spPr/>
      <dgm:t>
        <a:bodyPr/>
        <a:lstStyle/>
        <a:p>
          <a:r>
            <a:rPr lang="es-MX" dirty="0"/>
            <a:t>Pruebas</a:t>
          </a:r>
        </a:p>
      </dgm:t>
    </dgm:pt>
    <dgm:pt modelId="{AE461A04-D0A6-4922-AD19-D4BADFD0E792}" type="parTrans" cxnId="{04AAAD6C-9D78-432F-BE35-3AEA7B3D516B}">
      <dgm:prSet/>
      <dgm:spPr/>
      <dgm:t>
        <a:bodyPr/>
        <a:lstStyle/>
        <a:p>
          <a:endParaRPr lang="es-MX"/>
        </a:p>
      </dgm:t>
    </dgm:pt>
    <dgm:pt modelId="{68446515-9866-4C33-9D45-482098181E5E}" type="sibTrans" cxnId="{04AAAD6C-9D78-432F-BE35-3AEA7B3D516B}">
      <dgm:prSet/>
      <dgm:spPr/>
      <dgm:t>
        <a:bodyPr/>
        <a:lstStyle/>
        <a:p>
          <a:endParaRPr lang="es-MX"/>
        </a:p>
      </dgm:t>
    </dgm:pt>
    <dgm:pt modelId="{97DC88E3-CCFE-45AC-9BAC-4A48EA5FF840}" type="pres">
      <dgm:prSet presAssocID="{B704ADCA-089B-4FBF-A200-EC9C532ACCE6}" presName="rootnode" presStyleCnt="0">
        <dgm:presLayoutVars>
          <dgm:chMax/>
          <dgm:chPref/>
          <dgm:dir/>
          <dgm:animLvl val="lvl"/>
        </dgm:presLayoutVars>
      </dgm:prSet>
      <dgm:spPr/>
    </dgm:pt>
    <dgm:pt modelId="{91D01A92-E185-46A5-AE3B-F43547CA5A5B}" type="pres">
      <dgm:prSet presAssocID="{4D26BB6F-6767-470A-805E-27DABF778101}" presName="composite" presStyleCnt="0"/>
      <dgm:spPr/>
    </dgm:pt>
    <dgm:pt modelId="{0D7C8060-A831-44E2-B802-561FF2A325EB}" type="pres">
      <dgm:prSet presAssocID="{4D26BB6F-6767-470A-805E-27DABF778101}" presName="bentUpArrow1" presStyleLbl="alignImgPlace1" presStyleIdx="0" presStyleCnt="5"/>
      <dgm:spPr/>
    </dgm:pt>
    <dgm:pt modelId="{2EE8EBFD-B9A9-4CB0-9AC2-1FE051EBF998}" type="pres">
      <dgm:prSet presAssocID="{4D26BB6F-6767-470A-805E-27DABF778101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6ACF6BC-224E-45CB-A2CD-0EB659F43E5D}" type="pres">
      <dgm:prSet presAssocID="{4D26BB6F-6767-470A-805E-27DABF778101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D530408-FCE7-4D2F-90CE-D9B72BCF0829}" type="pres">
      <dgm:prSet presAssocID="{45AD50C5-85F7-418E-AD6C-B45438650B41}" presName="sibTrans" presStyleCnt="0"/>
      <dgm:spPr/>
    </dgm:pt>
    <dgm:pt modelId="{8FB49795-5A30-4F52-90FB-2A5E5F80549F}" type="pres">
      <dgm:prSet presAssocID="{AE8F6756-0737-4041-9D40-6D4018B876AD}" presName="composite" presStyleCnt="0"/>
      <dgm:spPr/>
    </dgm:pt>
    <dgm:pt modelId="{CB60E021-FD84-4D46-847F-E34F701A7E39}" type="pres">
      <dgm:prSet presAssocID="{AE8F6756-0737-4041-9D40-6D4018B876AD}" presName="bentUpArrow1" presStyleLbl="alignImgPlace1" presStyleIdx="1" presStyleCnt="5"/>
      <dgm:spPr/>
    </dgm:pt>
    <dgm:pt modelId="{83830581-744A-41F0-8176-24E55E3AB64D}" type="pres">
      <dgm:prSet presAssocID="{AE8F6756-0737-4041-9D40-6D4018B876AD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083F5A50-D91B-42B6-9671-7786278FA893}" type="pres">
      <dgm:prSet presAssocID="{AE8F6756-0737-4041-9D40-6D4018B876AD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3FEC762-8435-4E20-AF43-85C3A23AE38B}" type="pres">
      <dgm:prSet presAssocID="{DFA98118-5B6C-4A67-A617-1827772ED791}" presName="sibTrans" presStyleCnt="0"/>
      <dgm:spPr/>
    </dgm:pt>
    <dgm:pt modelId="{DBA90228-B5F5-4437-A16D-34001C73B313}" type="pres">
      <dgm:prSet presAssocID="{F7FD485F-A47C-4C36-A1A4-7F2142341613}" presName="composite" presStyleCnt="0"/>
      <dgm:spPr/>
    </dgm:pt>
    <dgm:pt modelId="{2346DDD9-100A-4F58-AF15-05F395C402D4}" type="pres">
      <dgm:prSet presAssocID="{F7FD485F-A47C-4C36-A1A4-7F2142341613}" presName="bentUpArrow1" presStyleLbl="alignImgPlace1" presStyleIdx="2" presStyleCnt="5"/>
      <dgm:spPr/>
    </dgm:pt>
    <dgm:pt modelId="{2E81ED91-F955-45FB-BE2D-A7D234FA8361}" type="pres">
      <dgm:prSet presAssocID="{F7FD485F-A47C-4C36-A1A4-7F2142341613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10A6212-9A08-4769-A3A2-28299BF5C843}" type="pres">
      <dgm:prSet presAssocID="{F7FD485F-A47C-4C36-A1A4-7F2142341613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8F501B3-D303-493B-8F44-8B51E75FD588}" type="pres">
      <dgm:prSet presAssocID="{A93726FF-AD98-4331-ABA4-92715A5299C6}" presName="sibTrans" presStyleCnt="0"/>
      <dgm:spPr/>
    </dgm:pt>
    <dgm:pt modelId="{029E719D-361A-4CA7-ADE2-B2A8F69FEBF6}" type="pres">
      <dgm:prSet presAssocID="{3D17B4F1-761E-4F8C-ACD3-C99EA79B87DD}" presName="composite" presStyleCnt="0"/>
      <dgm:spPr/>
    </dgm:pt>
    <dgm:pt modelId="{B9252F45-05D9-40AA-9C11-CB351DBC9B56}" type="pres">
      <dgm:prSet presAssocID="{3D17B4F1-761E-4F8C-ACD3-C99EA79B87DD}" presName="bentUpArrow1" presStyleLbl="alignImgPlace1" presStyleIdx="3" presStyleCnt="5"/>
      <dgm:spPr/>
    </dgm:pt>
    <dgm:pt modelId="{5247341F-50D6-4524-AE12-56FDAA3350B0}" type="pres">
      <dgm:prSet presAssocID="{3D17B4F1-761E-4F8C-ACD3-C99EA79B87DD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C52E97B3-4E0E-481B-9D99-1C793C4F37D5}" type="pres">
      <dgm:prSet presAssocID="{3D17B4F1-761E-4F8C-ACD3-C99EA79B87DD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C63E3B8-2FB5-4C9E-A843-7B41B5473751}" type="pres">
      <dgm:prSet presAssocID="{7A33494C-4926-49FE-A3CF-871F2DCAE53D}" presName="sibTrans" presStyleCnt="0"/>
      <dgm:spPr/>
    </dgm:pt>
    <dgm:pt modelId="{6995A13E-F95A-4E7B-AB78-BFD93F3CA78E}" type="pres">
      <dgm:prSet presAssocID="{E23FC835-3AF9-4BA3-8CD0-A8693604E1A2}" presName="composite" presStyleCnt="0"/>
      <dgm:spPr/>
    </dgm:pt>
    <dgm:pt modelId="{9C154485-AB02-493C-8F29-7DE7E9C29383}" type="pres">
      <dgm:prSet presAssocID="{E23FC835-3AF9-4BA3-8CD0-A8693604E1A2}" presName="bentUpArrow1" presStyleLbl="alignImgPlace1" presStyleIdx="4" presStyleCnt="5"/>
      <dgm:spPr/>
    </dgm:pt>
    <dgm:pt modelId="{50F8C765-B253-48B1-B44C-08665909B6CB}" type="pres">
      <dgm:prSet presAssocID="{E23FC835-3AF9-4BA3-8CD0-A8693604E1A2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EE5B50E-BD75-485F-A3EB-D7C720EFA28D}" type="pres">
      <dgm:prSet presAssocID="{E23FC835-3AF9-4BA3-8CD0-A8693604E1A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8D045AF-DE32-4F47-8BBC-19FEC54894AE}" type="pres">
      <dgm:prSet presAssocID="{BEC8799D-3831-46E7-BC8F-3936B65F9B06}" presName="sibTrans" presStyleCnt="0"/>
      <dgm:spPr/>
    </dgm:pt>
    <dgm:pt modelId="{1F998638-795E-4270-9447-D42BA36730E2}" type="pres">
      <dgm:prSet presAssocID="{927336B1-C0D8-45BA-8261-47D5D3026B97}" presName="composite" presStyleCnt="0"/>
      <dgm:spPr/>
    </dgm:pt>
    <dgm:pt modelId="{647756BC-E555-46F4-82E3-DB234ADCFC21}" type="pres">
      <dgm:prSet presAssocID="{927336B1-C0D8-45BA-8261-47D5D3026B97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830BC401-EC4C-45FC-B523-2432CBF031D1}" type="presOf" srcId="{B704ADCA-089B-4FBF-A200-EC9C532ACCE6}" destId="{97DC88E3-CCFE-45AC-9BAC-4A48EA5FF840}" srcOrd="0" destOrd="0" presId="urn:microsoft.com/office/officeart/2005/8/layout/StepDownProcess"/>
    <dgm:cxn modelId="{60735005-1957-4687-90D9-9AAC9F0DC93D}" type="presOf" srcId="{E23FC835-3AF9-4BA3-8CD0-A8693604E1A2}" destId="{50F8C765-B253-48B1-B44C-08665909B6CB}" srcOrd="0" destOrd="0" presId="urn:microsoft.com/office/officeart/2005/8/layout/StepDownProcess"/>
    <dgm:cxn modelId="{380F203E-2175-4E0C-BA14-AF1C3DB04D5B}" srcId="{B704ADCA-089B-4FBF-A200-EC9C532ACCE6}" destId="{4D26BB6F-6767-470A-805E-27DABF778101}" srcOrd="0" destOrd="0" parTransId="{B2F40AA3-BE9D-4106-A47D-301BD314186B}" sibTransId="{45AD50C5-85F7-418E-AD6C-B45438650B41}"/>
    <dgm:cxn modelId="{9E984A68-491F-433F-8917-6B6771AACD45}" srcId="{B704ADCA-089B-4FBF-A200-EC9C532ACCE6}" destId="{F7FD485F-A47C-4C36-A1A4-7F2142341613}" srcOrd="2" destOrd="0" parTransId="{C6D4627B-946F-4549-B43E-84434B6E6278}" sibTransId="{A93726FF-AD98-4331-ABA4-92715A5299C6}"/>
    <dgm:cxn modelId="{04AAAD6C-9D78-432F-BE35-3AEA7B3D516B}" srcId="{B704ADCA-089B-4FBF-A200-EC9C532ACCE6}" destId="{927336B1-C0D8-45BA-8261-47D5D3026B97}" srcOrd="5" destOrd="0" parTransId="{AE461A04-D0A6-4922-AD19-D4BADFD0E792}" sibTransId="{68446515-9866-4C33-9D45-482098181E5E}"/>
    <dgm:cxn modelId="{1AFC9453-0009-4707-B7B7-D7B7D6274F68}" type="presOf" srcId="{927336B1-C0D8-45BA-8261-47D5D3026B97}" destId="{647756BC-E555-46F4-82E3-DB234ADCFC21}" srcOrd="0" destOrd="0" presId="urn:microsoft.com/office/officeart/2005/8/layout/StepDownProcess"/>
    <dgm:cxn modelId="{EEC5BC78-00F6-4FD0-B1E4-561DAD4C1A2D}" srcId="{B704ADCA-089B-4FBF-A200-EC9C532ACCE6}" destId="{E23FC835-3AF9-4BA3-8CD0-A8693604E1A2}" srcOrd="4" destOrd="0" parTransId="{D8942E53-88B9-47D6-B732-D37A497041AF}" sibTransId="{BEC8799D-3831-46E7-BC8F-3936B65F9B06}"/>
    <dgm:cxn modelId="{B64B5D88-4B28-409F-8A95-5A3619071F84}" srcId="{B704ADCA-089B-4FBF-A200-EC9C532ACCE6}" destId="{3D17B4F1-761E-4F8C-ACD3-C99EA79B87DD}" srcOrd="3" destOrd="0" parTransId="{C2EDE8E8-CD68-4D23-BD54-3FD9FD0DE805}" sibTransId="{7A33494C-4926-49FE-A3CF-871F2DCAE53D}"/>
    <dgm:cxn modelId="{141E5699-FDEC-4AB7-9122-AF715B41F161}" type="presOf" srcId="{4D26BB6F-6767-470A-805E-27DABF778101}" destId="{2EE8EBFD-B9A9-4CB0-9AC2-1FE051EBF998}" srcOrd="0" destOrd="0" presId="urn:microsoft.com/office/officeart/2005/8/layout/StepDownProcess"/>
    <dgm:cxn modelId="{07934EB9-65B4-4AD5-8DA1-FA1672621B5B}" srcId="{B704ADCA-089B-4FBF-A200-EC9C532ACCE6}" destId="{AE8F6756-0737-4041-9D40-6D4018B876AD}" srcOrd="1" destOrd="0" parTransId="{87586E57-2DCD-4EB1-93FB-C4120FB6C26D}" sibTransId="{DFA98118-5B6C-4A67-A617-1827772ED791}"/>
    <dgm:cxn modelId="{C6C459C6-B72A-4B24-8101-FE887B88BD6A}" type="presOf" srcId="{3D17B4F1-761E-4F8C-ACD3-C99EA79B87DD}" destId="{5247341F-50D6-4524-AE12-56FDAA3350B0}" srcOrd="0" destOrd="0" presId="urn:microsoft.com/office/officeart/2005/8/layout/StepDownProcess"/>
    <dgm:cxn modelId="{8B98B8CB-FAE7-45B4-9202-BEDC6F0B341C}" type="presOf" srcId="{F7FD485F-A47C-4C36-A1A4-7F2142341613}" destId="{2E81ED91-F955-45FB-BE2D-A7D234FA8361}" srcOrd="0" destOrd="0" presId="urn:microsoft.com/office/officeart/2005/8/layout/StepDownProcess"/>
    <dgm:cxn modelId="{CE2438F2-51FC-470B-89BD-72A07D4B34D4}" type="presOf" srcId="{AE8F6756-0737-4041-9D40-6D4018B876AD}" destId="{83830581-744A-41F0-8176-24E55E3AB64D}" srcOrd="0" destOrd="0" presId="urn:microsoft.com/office/officeart/2005/8/layout/StepDownProcess"/>
    <dgm:cxn modelId="{81BB201D-6E69-4733-A5B6-6CFC09BC958E}" type="presParOf" srcId="{97DC88E3-CCFE-45AC-9BAC-4A48EA5FF840}" destId="{91D01A92-E185-46A5-AE3B-F43547CA5A5B}" srcOrd="0" destOrd="0" presId="urn:microsoft.com/office/officeart/2005/8/layout/StepDownProcess"/>
    <dgm:cxn modelId="{95B3B72E-1984-4E77-9F14-665F420CA860}" type="presParOf" srcId="{91D01A92-E185-46A5-AE3B-F43547CA5A5B}" destId="{0D7C8060-A831-44E2-B802-561FF2A325EB}" srcOrd="0" destOrd="0" presId="urn:microsoft.com/office/officeart/2005/8/layout/StepDownProcess"/>
    <dgm:cxn modelId="{2A109C26-FE4D-4EC9-9FB2-A780F4776595}" type="presParOf" srcId="{91D01A92-E185-46A5-AE3B-F43547CA5A5B}" destId="{2EE8EBFD-B9A9-4CB0-9AC2-1FE051EBF998}" srcOrd="1" destOrd="0" presId="urn:microsoft.com/office/officeart/2005/8/layout/StepDownProcess"/>
    <dgm:cxn modelId="{294FD36C-719C-4E6D-9E43-FC98E7F9710B}" type="presParOf" srcId="{91D01A92-E185-46A5-AE3B-F43547CA5A5B}" destId="{A6ACF6BC-224E-45CB-A2CD-0EB659F43E5D}" srcOrd="2" destOrd="0" presId="urn:microsoft.com/office/officeart/2005/8/layout/StepDownProcess"/>
    <dgm:cxn modelId="{09ABD038-D5FB-419A-9524-A6345425520B}" type="presParOf" srcId="{97DC88E3-CCFE-45AC-9BAC-4A48EA5FF840}" destId="{FD530408-FCE7-4D2F-90CE-D9B72BCF0829}" srcOrd="1" destOrd="0" presId="urn:microsoft.com/office/officeart/2005/8/layout/StepDownProcess"/>
    <dgm:cxn modelId="{8C2ED014-FC02-42BE-A8AB-D5DB225A9C22}" type="presParOf" srcId="{97DC88E3-CCFE-45AC-9BAC-4A48EA5FF840}" destId="{8FB49795-5A30-4F52-90FB-2A5E5F80549F}" srcOrd="2" destOrd="0" presId="urn:microsoft.com/office/officeart/2005/8/layout/StepDownProcess"/>
    <dgm:cxn modelId="{5E2E6A41-00F5-4737-B339-4791691A02E3}" type="presParOf" srcId="{8FB49795-5A30-4F52-90FB-2A5E5F80549F}" destId="{CB60E021-FD84-4D46-847F-E34F701A7E39}" srcOrd="0" destOrd="0" presId="urn:microsoft.com/office/officeart/2005/8/layout/StepDownProcess"/>
    <dgm:cxn modelId="{8EB28491-3E44-423E-A712-E3C457F05744}" type="presParOf" srcId="{8FB49795-5A30-4F52-90FB-2A5E5F80549F}" destId="{83830581-744A-41F0-8176-24E55E3AB64D}" srcOrd="1" destOrd="0" presId="urn:microsoft.com/office/officeart/2005/8/layout/StepDownProcess"/>
    <dgm:cxn modelId="{4D439381-930A-48E1-B528-C2E0128166BC}" type="presParOf" srcId="{8FB49795-5A30-4F52-90FB-2A5E5F80549F}" destId="{083F5A50-D91B-42B6-9671-7786278FA893}" srcOrd="2" destOrd="0" presId="urn:microsoft.com/office/officeart/2005/8/layout/StepDownProcess"/>
    <dgm:cxn modelId="{3A45E9F0-E625-4EA1-8503-AD2105A8083B}" type="presParOf" srcId="{97DC88E3-CCFE-45AC-9BAC-4A48EA5FF840}" destId="{93FEC762-8435-4E20-AF43-85C3A23AE38B}" srcOrd="3" destOrd="0" presId="urn:microsoft.com/office/officeart/2005/8/layout/StepDownProcess"/>
    <dgm:cxn modelId="{4995B2A8-6669-43A2-91F8-F7534EE5FC6B}" type="presParOf" srcId="{97DC88E3-CCFE-45AC-9BAC-4A48EA5FF840}" destId="{DBA90228-B5F5-4437-A16D-34001C73B313}" srcOrd="4" destOrd="0" presId="urn:microsoft.com/office/officeart/2005/8/layout/StepDownProcess"/>
    <dgm:cxn modelId="{62D9CEFA-DC19-4874-A7F9-55D0EB53133C}" type="presParOf" srcId="{DBA90228-B5F5-4437-A16D-34001C73B313}" destId="{2346DDD9-100A-4F58-AF15-05F395C402D4}" srcOrd="0" destOrd="0" presId="urn:microsoft.com/office/officeart/2005/8/layout/StepDownProcess"/>
    <dgm:cxn modelId="{BAAA24C4-6919-40AE-AF6A-297733EB7FE7}" type="presParOf" srcId="{DBA90228-B5F5-4437-A16D-34001C73B313}" destId="{2E81ED91-F955-45FB-BE2D-A7D234FA8361}" srcOrd="1" destOrd="0" presId="urn:microsoft.com/office/officeart/2005/8/layout/StepDownProcess"/>
    <dgm:cxn modelId="{E635B393-BBF7-4B7F-BD51-C25B5CD35A99}" type="presParOf" srcId="{DBA90228-B5F5-4437-A16D-34001C73B313}" destId="{110A6212-9A08-4769-A3A2-28299BF5C843}" srcOrd="2" destOrd="0" presId="urn:microsoft.com/office/officeart/2005/8/layout/StepDownProcess"/>
    <dgm:cxn modelId="{E2DFD4D6-010E-4F87-A533-AA32FD10CC13}" type="presParOf" srcId="{97DC88E3-CCFE-45AC-9BAC-4A48EA5FF840}" destId="{58F501B3-D303-493B-8F44-8B51E75FD588}" srcOrd="5" destOrd="0" presId="urn:microsoft.com/office/officeart/2005/8/layout/StepDownProcess"/>
    <dgm:cxn modelId="{EDFBF0EF-4716-4273-B824-9B97FDDEBFCF}" type="presParOf" srcId="{97DC88E3-CCFE-45AC-9BAC-4A48EA5FF840}" destId="{029E719D-361A-4CA7-ADE2-B2A8F69FEBF6}" srcOrd="6" destOrd="0" presId="urn:microsoft.com/office/officeart/2005/8/layout/StepDownProcess"/>
    <dgm:cxn modelId="{5AA15ACB-4EEE-4F54-AC4A-91D0A8B5A64F}" type="presParOf" srcId="{029E719D-361A-4CA7-ADE2-B2A8F69FEBF6}" destId="{B9252F45-05D9-40AA-9C11-CB351DBC9B56}" srcOrd="0" destOrd="0" presId="urn:microsoft.com/office/officeart/2005/8/layout/StepDownProcess"/>
    <dgm:cxn modelId="{951022DD-8464-4504-9220-68539610CFCB}" type="presParOf" srcId="{029E719D-361A-4CA7-ADE2-B2A8F69FEBF6}" destId="{5247341F-50D6-4524-AE12-56FDAA3350B0}" srcOrd="1" destOrd="0" presId="urn:microsoft.com/office/officeart/2005/8/layout/StepDownProcess"/>
    <dgm:cxn modelId="{8F11FCD2-AEB5-4B8D-95E3-601C3E08F282}" type="presParOf" srcId="{029E719D-361A-4CA7-ADE2-B2A8F69FEBF6}" destId="{C52E97B3-4E0E-481B-9D99-1C793C4F37D5}" srcOrd="2" destOrd="0" presId="urn:microsoft.com/office/officeart/2005/8/layout/StepDownProcess"/>
    <dgm:cxn modelId="{1E2AC3FE-AE56-4A70-9D4B-1710F49FC6A6}" type="presParOf" srcId="{97DC88E3-CCFE-45AC-9BAC-4A48EA5FF840}" destId="{9C63E3B8-2FB5-4C9E-A843-7B41B5473751}" srcOrd="7" destOrd="0" presId="urn:microsoft.com/office/officeart/2005/8/layout/StepDownProcess"/>
    <dgm:cxn modelId="{822054D7-F8B5-41A9-B3EC-5D9FEA521873}" type="presParOf" srcId="{97DC88E3-CCFE-45AC-9BAC-4A48EA5FF840}" destId="{6995A13E-F95A-4E7B-AB78-BFD93F3CA78E}" srcOrd="8" destOrd="0" presId="urn:microsoft.com/office/officeart/2005/8/layout/StepDownProcess"/>
    <dgm:cxn modelId="{B590FF3D-9A8B-4A2C-95D4-C30EA85FD077}" type="presParOf" srcId="{6995A13E-F95A-4E7B-AB78-BFD93F3CA78E}" destId="{9C154485-AB02-493C-8F29-7DE7E9C29383}" srcOrd="0" destOrd="0" presId="urn:microsoft.com/office/officeart/2005/8/layout/StepDownProcess"/>
    <dgm:cxn modelId="{871BBBAF-820C-40FE-BDC9-416919808E87}" type="presParOf" srcId="{6995A13E-F95A-4E7B-AB78-BFD93F3CA78E}" destId="{50F8C765-B253-48B1-B44C-08665909B6CB}" srcOrd="1" destOrd="0" presId="urn:microsoft.com/office/officeart/2005/8/layout/StepDownProcess"/>
    <dgm:cxn modelId="{0D60CFDE-28EE-4FF5-A569-A1B4C85B464A}" type="presParOf" srcId="{6995A13E-F95A-4E7B-AB78-BFD93F3CA78E}" destId="{EEE5B50E-BD75-485F-A3EB-D7C720EFA28D}" srcOrd="2" destOrd="0" presId="urn:microsoft.com/office/officeart/2005/8/layout/StepDownProcess"/>
    <dgm:cxn modelId="{82B0F884-E1FB-4ED8-80DE-D6771C191DCD}" type="presParOf" srcId="{97DC88E3-CCFE-45AC-9BAC-4A48EA5FF840}" destId="{A8D045AF-DE32-4F47-8BBC-19FEC54894AE}" srcOrd="9" destOrd="0" presId="urn:microsoft.com/office/officeart/2005/8/layout/StepDownProcess"/>
    <dgm:cxn modelId="{71F6232E-E484-4747-B050-E7712B890151}" type="presParOf" srcId="{97DC88E3-CCFE-45AC-9BAC-4A48EA5FF840}" destId="{1F998638-795E-4270-9447-D42BA36730E2}" srcOrd="10" destOrd="0" presId="urn:microsoft.com/office/officeart/2005/8/layout/StepDownProcess"/>
    <dgm:cxn modelId="{B4505386-848E-4F7C-843A-7C1A96792E3D}" type="presParOf" srcId="{1F998638-795E-4270-9447-D42BA36730E2}" destId="{647756BC-E555-46F4-82E3-DB234ADCFC2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9F29C-8142-4890-89E3-28F080E36C07}" type="doc">
      <dgm:prSet loTypeId="urn:microsoft.com/office/officeart/2005/8/layout/cycle2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MX"/>
        </a:p>
      </dgm:t>
    </dgm:pt>
    <dgm:pt modelId="{FE44AAB2-9C22-46A3-BA41-2A066779B592}">
      <dgm:prSet phldrT="[Texto]"/>
      <dgm:spPr/>
      <dgm:t>
        <a:bodyPr/>
        <a:lstStyle/>
        <a:p>
          <a:r>
            <a:rPr lang="en-US" dirty="0" err="1"/>
            <a:t>Dise</a:t>
          </a:r>
          <a:r>
            <a:rPr lang="es-MX" dirty="0" err="1"/>
            <a:t>ño</a:t>
          </a:r>
          <a:endParaRPr lang="es-MX" dirty="0"/>
        </a:p>
      </dgm:t>
    </dgm:pt>
    <dgm:pt modelId="{675FF092-0CD9-442F-8E98-D5471230C60B}" type="parTrans" cxnId="{CDFD03BD-14CA-409E-9421-59B62566E8B4}">
      <dgm:prSet/>
      <dgm:spPr/>
      <dgm:t>
        <a:bodyPr/>
        <a:lstStyle/>
        <a:p>
          <a:endParaRPr lang="es-MX"/>
        </a:p>
      </dgm:t>
    </dgm:pt>
    <dgm:pt modelId="{0A580623-2441-4487-AC10-322CEFB3E96D}" type="sibTrans" cxnId="{CDFD03BD-14CA-409E-9421-59B62566E8B4}">
      <dgm:prSet/>
      <dgm:spPr/>
      <dgm:t>
        <a:bodyPr/>
        <a:lstStyle/>
        <a:p>
          <a:endParaRPr lang="es-MX"/>
        </a:p>
      </dgm:t>
    </dgm:pt>
    <dgm:pt modelId="{6A9FD3F8-FD5A-4F86-A129-5834771D1D2E}">
      <dgm:prSet phldrT="[Texto]"/>
      <dgm:spPr/>
      <dgm:t>
        <a:bodyPr/>
        <a:lstStyle/>
        <a:p>
          <a:r>
            <a:rPr lang="es-MX" dirty="0"/>
            <a:t>Codificar</a:t>
          </a:r>
        </a:p>
      </dgm:t>
    </dgm:pt>
    <dgm:pt modelId="{3CB9973E-1F78-465B-8429-6E7D2509FD7E}" type="parTrans" cxnId="{154FDB62-3C67-47FC-9237-E93D7328BA75}">
      <dgm:prSet/>
      <dgm:spPr/>
      <dgm:t>
        <a:bodyPr/>
        <a:lstStyle/>
        <a:p>
          <a:endParaRPr lang="es-MX"/>
        </a:p>
      </dgm:t>
    </dgm:pt>
    <dgm:pt modelId="{E4A4CBC6-9253-4F9A-9286-674865C1DDE4}" type="sibTrans" cxnId="{154FDB62-3C67-47FC-9237-E93D7328BA75}">
      <dgm:prSet/>
      <dgm:spPr/>
      <dgm:t>
        <a:bodyPr/>
        <a:lstStyle/>
        <a:p>
          <a:endParaRPr lang="es-MX"/>
        </a:p>
      </dgm:t>
    </dgm:pt>
    <dgm:pt modelId="{BA4A4B51-7764-47FF-B85D-4E609252632B}">
      <dgm:prSet phldrT="[Texto]"/>
      <dgm:spPr/>
      <dgm:t>
        <a:bodyPr/>
        <a:lstStyle/>
        <a:p>
          <a:r>
            <a:rPr lang="es-MX" dirty="0"/>
            <a:t>Pruebas</a:t>
          </a:r>
        </a:p>
      </dgm:t>
    </dgm:pt>
    <dgm:pt modelId="{B8280184-8E83-4F8D-93ED-BA645FF92339}" type="parTrans" cxnId="{9F5C46CD-E490-4914-97B8-64F156A2DFC7}">
      <dgm:prSet/>
      <dgm:spPr/>
      <dgm:t>
        <a:bodyPr/>
        <a:lstStyle/>
        <a:p>
          <a:endParaRPr lang="es-MX"/>
        </a:p>
      </dgm:t>
    </dgm:pt>
    <dgm:pt modelId="{08011372-B069-4B25-AEE0-F96934CA9CD5}" type="sibTrans" cxnId="{9F5C46CD-E490-4914-97B8-64F156A2DFC7}">
      <dgm:prSet/>
      <dgm:spPr/>
      <dgm:t>
        <a:bodyPr/>
        <a:lstStyle/>
        <a:p>
          <a:endParaRPr lang="es-MX"/>
        </a:p>
      </dgm:t>
    </dgm:pt>
    <dgm:pt modelId="{B8297ECC-0DAB-4A33-9AEB-45F5AEF7250A}">
      <dgm:prSet phldrT="[Texto]"/>
      <dgm:spPr/>
      <dgm:t>
        <a:bodyPr/>
        <a:lstStyle/>
        <a:p>
          <a:r>
            <a:rPr lang="es-MX" dirty="0"/>
            <a:t>Requerimientos</a:t>
          </a:r>
        </a:p>
      </dgm:t>
    </dgm:pt>
    <dgm:pt modelId="{EA29C610-AFA3-4909-B0C6-E88F0DD10D72}" type="parTrans" cxnId="{A0FE948B-8F78-4D1F-9EC8-E65D812914DF}">
      <dgm:prSet/>
      <dgm:spPr/>
      <dgm:t>
        <a:bodyPr/>
        <a:lstStyle/>
        <a:p>
          <a:endParaRPr lang="es-MX"/>
        </a:p>
      </dgm:t>
    </dgm:pt>
    <dgm:pt modelId="{45052C42-AF3D-40A9-878B-492980AD3414}" type="sibTrans" cxnId="{A0FE948B-8F78-4D1F-9EC8-E65D812914DF}">
      <dgm:prSet/>
      <dgm:spPr/>
      <dgm:t>
        <a:bodyPr/>
        <a:lstStyle/>
        <a:p>
          <a:endParaRPr lang="es-MX"/>
        </a:p>
      </dgm:t>
    </dgm:pt>
    <dgm:pt modelId="{1A75F9BD-1D66-4E20-80DD-BC90A6C08FEE}" type="pres">
      <dgm:prSet presAssocID="{FEC9F29C-8142-4890-89E3-28F080E36C07}" presName="cycle" presStyleCnt="0">
        <dgm:presLayoutVars>
          <dgm:dir/>
          <dgm:resizeHandles val="exact"/>
        </dgm:presLayoutVars>
      </dgm:prSet>
      <dgm:spPr/>
    </dgm:pt>
    <dgm:pt modelId="{01C3F1B2-C7E4-4676-A6B4-CAF99D41DD72}" type="pres">
      <dgm:prSet presAssocID="{FE44AAB2-9C22-46A3-BA41-2A066779B592}" presName="node" presStyleLbl="node1" presStyleIdx="0" presStyleCnt="4">
        <dgm:presLayoutVars>
          <dgm:bulletEnabled val="1"/>
        </dgm:presLayoutVars>
      </dgm:prSet>
      <dgm:spPr/>
    </dgm:pt>
    <dgm:pt modelId="{B835921D-260E-4602-AFBC-0A725F034BD0}" type="pres">
      <dgm:prSet presAssocID="{0A580623-2441-4487-AC10-322CEFB3E96D}" presName="sibTrans" presStyleLbl="sibTrans2D1" presStyleIdx="0" presStyleCnt="4"/>
      <dgm:spPr/>
    </dgm:pt>
    <dgm:pt modelId="{22441418-A911-4CAE-8F29-B66E06E9FF16}" type="pres">
      <dgm:prSet presAssocID="{0A580623-2441-4487-AC10-322CEFB3E96D}" presName="connectorText" presStyleLbl="sibTrans2D1" presStyleIdx="0" presStyleCnt="4"/>
      <dgm:spPr/>
    </dgm:pt>
    <dgm:pt modelId="{9DC00EA6-E20B-4DAD-B787-4399526CAE67}" type="pres">
      <dgm:prSet presAssocID="{6A9FD3F8-FD5A-4F86-A129-5834771D1D2E}" presName="node" presStyleLbl="node1" presStyleIdx="1" presStyleCnt="4">
        <dgm:presLayoutVars>
          <dgm:bulletEnabled val="1"/>
        </dgm:presLayoutVars>
      </dgm:prSet>
      <dgm:spPr/>
    </dgm:pt>
    <dgm:pt modelId="{D3CAB497-06D2-41E5-A7D2-AA8ED0B7EB8F}" type="pres">
      <dgm:prSet presAssocID="{E4A4CBC6-9253-4F9A-9286-674865C1DDE4}" presName="sibTrans" presStyleLbl="sibTrans2D1" presStyleIdx="1" presStyleCnt="4"/>
      <dgm:spPr/>
    </dgm:pt>
    <dgm:pt modelId="{E949A43E-4F10-4C82-BBEE-D20F640A0D2F}" type="pres">
      <dgm:prSet presAssocID="{E4A4CBC6-9253-4F9A-9286-674865C1DDE4}" presName="connectorText" presStyleLbl="sibTrans2D1" presStyleIdx="1" presStyleCnt="4"/>
      <dgm:spPr/>
    </dgm:pt>
    <dgm:pt modelId="{47D748CA-7F8D-403F-803B-5378C5B49ECD}" type="pres">
      <dgm:prSet presAssocID="{BA4A4B51-7764-47FF-B85D-4E609252632B}" presName="node" presStyleLbl="node1" presStyleIdx="2" presStyleCnt="4">
        <dgm:presLayoutVars>
          <dgm:bulletEnabled val="1"/>
        </dgm:presLayoutVars>
      </dgm:prSet>
      <dgm:spPr/>
    </dgm:pt>
    <dgm:pt modelId="{1C47E1F2-4566-4174-A826-C12F2385CCAD}" type="pres">
      <dgm:prSet presAssocID="{08011372-B069-4B25-AEE0-F96934CA9CD5}" presName="sibTrans" presStyleLbl="sibTrans2D1" presStyleIdx="2" presStyleCnt="4"/>
      <dgm:spPr/>
    </dgm:pt>
    <dgm:pt modelId="{891CD58D-ABF7-4E27-8D7C-237FBFCA8D0C}" type="pres">
      <dgm:prSet presAssocID="{08011372-B069-4B25-AEE0-F96934CA9CD5}" presName="connectorText" presStyleLbl="sibTrans2D1" presStyleIdx="2" presStyleCnt="4"/>
      <dgm:spPr/>
    </dgm:pt>
    <dgm:pt modelId="{59F44704-B2AA-4382-9BD1-CF20780C4BC4}" type="pres">
      <dgm:prSet presAssocID="{B8297ECC-0DAB-4A33-9AEB-45F5AEF7250A}" presName="node" presStyleLbl="node1" presStyleIdx="3" presStyleCnt="4">
        <dgm:presLayoutVars>
          <dgm:bulletEnabled val="1"/>
        </dgm:presLayoutVars>
      </dgm:prSet>
      <dgm:spPr/>
    </dgm:pt>
    <dgm:pt modelId="{5E2748A2-2A0E-418C-8FBC-9450F6280E4D}" type="pres">
      <dgm:prSet presAssocID="{45052C42-AF3D-40A9-878B-492980AD3414}" presName="sibTrans" presStyleLbl="sibTrans2D1" presStyleIdx="3" presStyleCnt="4"/>
      <dgm:spPr/>
    </dgm:pt>
    <dgm:pt modelId="{E724D1A4-CA49-4860-A6EC-77EB030FBA14}" type="pres">
      <dgm:prSet presAssocID="{45052C42-AF3D-40A9-878B-492980AD3414}" presName="connectorText" presStyleLbl="sibTrans2D1" presStyleIdx="3" presStyleCnt="4"/>
      <dgm:spPr/>
    </dgm:pt>
  </dgm:ptLst>
  <dgm:cxnLst>
    <dgm:cxn modelId="{6A0F9C02-3118-4432-85E8-6EB5E49CE460}" type="presOf" srcId="{0A580623-2441-4487-AC10-322CEFB3E96D}" destId="{22441418-A911-4CAE-8F29-B66E06E9FF16}" srcOrd="1" destOrd="0" presId="urn:microsoft.com/office/officeart/2005/8/layout/cycle2"/>
    <dgm:cxn modelId="{EB444D0F-3B53-44D4-B19D-45E62DC5D340}" type="presOf" srcId="{08011372-B069-4B25-AEE0-F96934CA9CD5}" destId="{1C47E1F2-4566-4174-A826-C12F2385CCAD}" srcOrd="0" destOrd="0" presId="urn:microsoft.com/office/officeart/2005/8/layout/cycle2"/>
    <dgm:cxn modelId="{F2718F11-3CE4-4DD4-BE44-C8AF0C27B775}" type="presOf" srcId="{FE44AAB2-9C22-46A3-BA41-2A066779B592}" destId="{01C3F1B2-C7E4-4676-A6B4-CAF99D41DD72}" srcOrd="0" destOrd="0" presId="urn:microsoft.com/office/officeart/2005/8/layout/cycle2"/>
    <dgm:cxn modelId="{8A810D20-EBF3-4D74-9203-73028ADF47E0}" type="presOf" srcId="{0A580623-2441-4487-AC10-322CEFB3E96D}" destId="{B835921D-260E-4602-AFBC-0A725F034BD0}" srcOrd="0" destOrd="0" presId="urn:microsoft.com/office/officeart/2005/8/layout/cycle2"/>
    <dgm:cxn modelId="{154FDB62-3C67-47FC-9237-E93D7328BA75}" srcId="{FEC9F29C-8142-4890-89E3-28F080E36C07}" destId="{6A9FD3F8-FD5A-4F86-A129-5834771D1D2E}" srcOrd="1" destOrd="0" parTransId="{3CB9973E-1F78-465B-8429-6E7D2509FD7E}" sibTransId="{E4A4CBC6-9253-4F9A-9286-674865C1DDE4}"/>
    <dgm:cxn modelId="{612CE379-22AF-45E3-AEFB-BAD0D3A4CDAD}" type="presOf" srcId="{FEC9F29C-8142-4890-89E3-28F080E36C07}" destId="{1A75F9BD-1D66-4E20-80DD-BC90A6C08FEE}" srcOrd="0" destOrd="0" presId="urn:microsoft.com/office/officeart/2005/8/layout/cycle2"/>
    <dgm:cxn modelId="{99CF507D-E378-47FB-AB36-380162F2F602}" type="presOf" srcId="{E4A4CBC6-9253-4F9A-9286-674865C1DDE4}" destId="{D3CAB497-06D2-41E5-A7D2-AA8ED0B7EB8F}" srcOrd="0" destOrd="0" presId="urn:microsoft.com/office/officeart/2005/8/layout/cycle2"/>
    <dgm:cxn modelId="{A0FE948B-8F78-4D1F-9EC8-E65D812914DF}" srcId="{FEC9F29C-8142-4890-89E3-28F080E36C07}" destId="{B8297ECC-0DAB-4A33-9AEB-45F5AEF7250A}" srcOrd="3" destOrd="0" parTransId="{EA29C610-AFA3-4909-B0C6-E88F0DD10D72}" sibTransId="{45052C42-AF3D-40A9-878B-492980AD3414}"/>
    <dgm:cxn modelId="{E1A437A7-481B-4A80-B1BC-711855C292FB}" type="presOf" srcId="{45052C42-AF3D-40A9-878B-492980AD3414}" destId="{E724D1A4-CA49-4860-A6EC-77EB030FBA14}" srcOrd="1" destOrd="0" presId="urn:microsoft.com/office/officeart/2005/8/layout/cycle2"/>
    <dgm:cxn modelId="{B05607B6-DFB7-4519-AB05-377B330BDE7F}" type="presOf" srcId="{BA4A4B51-7764-47FF-B85D-4E609252632B}" destId="{47D748CA-7F8D-403F-803B-5378C5B49ECD}" srcOrd="0" destOrd="0" presId="urn:microsoft.com/office/officeart/2005/8/layout/cycle2"/>
    <dgm:cxn modelId="{8BE42BB6-3B36-4580-ACE2-E2031C4CFA80}" type="presOf" srcId="{45052C42-AF3D-40A9-878B-492980AD3414}" destId="{5E2748A2-2A0E-418C-8FBC-9450F6280E4D}" srcOrd="0" destOrd="0" presId="urn:microsoft.com/office/officeart/2005/8/layout/cycle2"/>
    <dgm:cxn modelId="{CDFD03BD-14CA-409E-9421-59B62566E8B4}" srcId="{FEC9F29C-8142-4890-89E3-28F080E36C07}" destId="{FE44AAB2-9C22-46A3-BA41-2A066779B592}" srcOrd="0" destOrd="0" parTransId="{675FF092-0CD9-442F-8E98-D5471230C60B}" sibTransId="{0A580623-2441-4487-AC10-322CEFB3E96D}"/>
    <dgm:cxn modelId="{9F5C46CD-E490-4914-97B8-64F156A2DFC7}" srcId="{FEC9F29C-8142-4890-89E3-28F080E36C07}" destId="{BA4A4B51-7764-47FF-B85D-4E609252632B}" srcOrd="2" destOrd="0" parTransId="{B8280184-8E83-4F8D-93ED-BA645FF92339}" sibTransId="{08011372-B069-4B25-AEE0-F96934CA9CD5}"/>
    <dgm:cxn modelId="{4D813BCE-D997-45B5-BA8C-37DA91F5258E}" type="presOf" srcId="{08011372-B069-4B25-AEE0-F96934CA9CD5}" destId="{891CD58D-ABF7-4E27-8D7C-237FBFCA8D0C}" srcOrd="1" destOrd="0" presId="urn:microsoft.com/office/officeart/2005/8/layout/cycle2"/>
    <dgm:cxn modelId="{CE9523D9-58FE-4E06-BDE2-7A1FC351C39A}" type="presOf" srcId="{B8297ECC-0DAB-4A33-9AEB-45F5AEF7250A}" destId="{59F44704-B2AA-4382-9BD1-CF20780C4BC4}" srcOrd="0" destOrd="0" presId="urn:microsoft.com/office/officeart/2005/8/layout/cycle2"/>
    <dgm:cxn modelId="{1C90CAF4-F5E1-4051-A363-6E4C1F1D32DD}" type="presOf" srcId="{E4A4CBC6-9253-4F9A-9286-674865C1DDE4}" destId="{E949A43E-4F10-4C82-BBEE-D20F640A0D2F}" srcOrd="1" destOrd="0" presId="urn:microsoft.com/office/officeart/2005/8/layout/cycle2"/>
    <dgm:cxn modelId="{D6BA78F8-1C0C-4AB8-9A4F-6D7BE31E270D}" type="presOf" srcId="{6A9FD3F8-FD5A-4F86-A129-5834771D1D2E}" destId="{9DC00EA6-E20B-4DAD-B787-4399526CAE67}" srcOrd="0" destOrd="0" presId="urn:microsoft.com/office/officeart/2005/8/layout/cycle2"/>
    <dgm:cxn modelId="{89D365D2-3558-4050-A9CE-320F30997798}" type="presParOf" srcId="{1A75F9BD-1D66-4E20-80DD-BC90A6C08FEE}" destId="{01C3F1B2-C7E4-4676-A6B4-CAF99D41DD72}" srcOrd="0" destOrd="0" presId="urn:microsoft.com/office/officeart/2005/8/layout/cycle2"/>
    <dgm:cxn modelId="{5F9A3EC9-6E1F-48B8-A70D-6FB028476AC3}" type="presParOf" srcId="{1A75F9BD-1D66-4E20-80DD-BC90A6C08FEE}" destId="{B835921D-260E-4602-AFBC-0A725F034BD0}" srcOrd="1" destOrd="0" presId="urn:microsoft.com/office/officeart/2005/8/layout/cycle2"/>
    <dgm:cxn modelId="{CBA87853-E131-4D2B-B8B2-A6DC7CB6AB85}" type="presParOf" srcId="{B835921D-260E-4602-AFBC-0A725F034BD0}" destId="{22441418-A911-4CAE-8F29-B66E06E9FF16}" srcOrd="0" destOrd="0" presId="urn:microsoft.com/office/officeart/2005/8/layout/cycle2"/>
    <dgm:cxn modelId="{1FE9797A-961E-45A1-A16D-CD78086380B1}" type="presParOf" srcId="{1A75F9BD-1D66-4E20-80DD-BC90A6C08FEE}" destId="{9DC00EA6-E20B-4DAD-B787-4399526CAE67}" srcOrd="2" destOrd="0" presId="urn:microsoft.com/office/officeart/2005/8/layout/cycle2"/>
    <dgm:cxn modelId="{1A76F0AB-1DDF-4D8B-A674-2C2A74C9DB93}" type="presParOf" srcId="{1A75F9BD-1D66-4E20-80DD-BC90A6C08FEE}" destId="{D3CAB497-06D2-41E5-A7D2-AA8ED0B7EB8F}" srcOrd="3" destOrd="0" presId="urn:microsoft.com/office/officeart/2005/8/layout/cycle2"/>
    <dgm:cxn modelId="{A5E3354B-A5C2-49A9-AB71-5340B14ED056}" type="presParOf" srcId="{D3CAB497-06D2-41E5-A7D2-AA8ED0B7EB8F}" destId="{E949A43E-4F10-4C82-BBEE-D20F640A0D2F}" srcOrd="0" destOrd="0" presId="urn:microsoft.com/office/officeart/2005/8/layout/cycle2"/>
    <dgm:cxn modelId="{DDA53BA9-FBEA-4DC9-8D5D-209C978E00DC}" type="presParOf" srcId="{1A75F9BD-1D66-4E20-80DD-BC90A6C08FEE}" destId="{47D748CA-7F8D-403F-803B-5378C5B49ECD}" srcOrd="4" destOrd="0" presId="urn:microsoft.com/office/officeart/2005/8/layout/cycle2"/>
    <dgm:cxn modelId="{1F99A3B6-A7C8-47E1-B1D2-7F90429CDC01}" type="presParOf" srcId="{1A75F9BD-1D66-4E20-80DD-BC90A6C08FEE}" destId="{1C47E1F2-4566-4174-A826-C12F2385CCAD}" srcOrd="5" destOrd="0" presId="urn:microsoft.com/office/officeart/2005/8/layout/cycle2"/>
    <dgm:cxn modelId="{357C2CA1-C2DA-4EEE-8333-3789342C3916}" type="presParOf" srcId="{1C47E1F2-4566-4174-A826-C12F2385CCAD}" destId="{891CD58D-ABF7-4E27-8D7C-237FBFCA8D0C}" srcOrd="0" destOrd="0" presId="urn:microsoft.com/office/officeart/2005/8/layout/cycle2"/>
    <dgm:cxn modelId="{6232F8A1-FEF9-4F05-B5D4-8029AE591348}" type="presParOf" srcId="{1A75F9BD-1D66-4E20-80DD-BC90A6C08FEE}" destId="{59F44704-B2AA-4382-9BD1-CF20780C4BC4}" srcOrd="6" destOrd="0" presId="urn:microsoft.com/office/officeart/2005/8/layout/cycle2"/>
    <dgm:cxn modelId="{90F05481-6BBE-4A22-B5E5-8B57B96BD38A}" type="presParOf" srcId="{1A75F9BD-1D66-4E20-80DD-BC90A6C08FEE}" destId="{5E2748A2-2A0E-418C-8FBC-9450F6280E4D}" srcOrd="7" destOrd="0" presId="urn:microsoft.com/office/officeart/2005/8/layout/cycle2"/>
    <dgm:cxn modelId="{AA53F340-2025-4ADA-92DC-250A32D7F4C0}" type="presParOf" srcId="{5E2748A2-2A0E-418C-8FBC-9450F6280E4D}" destId="{E724D1A4-CA49-4860-A6EC-77EB030FBA1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8893DC-8E79-475A-AA1F-BC1D2E427897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E3880DFC-F787-4AEA-B947-6A1C623B1F2C}">
      <dgm:prSet phldrT="[Texto]"/>
      <dgm:spPr>
        <a:solidFill>
          <a:schemeClr val="accent1"/>
        </a:solidFill>
      </dgm:spPr>
      <dgm:t>
        <a:bodyPr/>
        <a:lstStyle/>
        <a:p>
          <a:r>
            <a:rPr lang="es-MX" dirty="0" err="1"/>
            <a:t>Acceptance</a:t>
          </a:r>
          <a:endParaRPr lang="es-MX" dirty="0"/>
        </a:p>
      </dgm:t>
    </dgm:pt>
    <dgm:pt modelId="{88FFD7DF-D2B1-4790-A7EE-5DC9C7569D88}" type="parTrans" cxnId="{F592A2E5-2CA2-457A-84F7-E8902517A58C}">
      <dgm:prSet/>
      <dgm:spPr/>
      <dgm:t>
        <a:bodyPr/>
        <a:lstStyle/>
        <a:p>
          <a:endParaRPr lang="es-MX"/>
        </a:p>
      </dgm:t>
    </dgm:pt>
    <dgm:pt modelId="{CF2D5A29-6D9E-4274-9242-EE3FD2213113}" type="sibTrans" cxnId="{F592A2E5-2CA2-457A-84F7-E8902517A58C}">
      <dgm:prSet/>
      <dgm:spPr/>
      <dgm:t>
        <a:bodyPr/>
        <a:lstStyle/>
        <a:p>
          <a:endParaRPr lang="es-MX"/>
        </a:p>
      </dgm:t>
    </dgm:pt>
    <dgm:pt modelId="{434517AC-0B16-43DC-BA50-98A8D6590038}">
      <dgm:prSet phldrT="[Texto]"/>
      <dgm:spPr>
        <a:solidFill>
          <a:srgbClr val="00B0F0"/>
        </a:solidFill>
      </dgm:spPr>
      <dgm:t>
        <a:bodyPr/>
        <a:lstStyle/>
        <a:p>
          <a:r>
            <a:rPr lang="es-MX" dirty="0" err="1"/>
            <a:t>System</a:t>
          </a:r>
          <a:endParaRPr lang="es-MX" dirty="0"/>
        </a:p>
      </dgm:t>
    </dgm:pt>
    <dgm:pt modelId="{50BF1725-82D5-4958-B616-59C4C28CF6D1}" type="parTrans" cxnId="{BE101201-0E80-4A2B-AA0F-FFEE46BB9993}">
      <dgm:prSet/>
      <dgm:spPr/>
      <dgm:t>
        <a:bodyPr/>
        <a:lstStyle/>
        <a:p>
          <a:endParaRPr lang="es-MX"/>
        </a:p>
      </dgm:t>
    </dgm:pt>
    <dgm:pt modelId="{B314F64B-CAE9-4412-BCF4-B3DC5DD7A89E}" type="sibTrans" cxnId="{BE101201-0E80-4A2B-AA0F-FFEE46BB9993}">
      <dgm:prSet/>
      <dgm:spPr/>
      <dgm:t>
        <a:bodyPr/>
        <a:lstStyle/>
        <a:p>
          <a:endParaRPr lang="es-MX"/>
        </a:p>
      </dgm:t>
    </dgm:pt>
    <dgm:pt modelId="{7A98AF9E-6C57-4330-AA7F-C47633D44A30}">
      <dgm:prSet phldrT="[Texto]"/>
      <dgm:spPr>
        <a:solidFill>
          <a:srgbClr val="92D050"/>
        </a:solidFill>
      </dgm:spPr>
      <dgm:t>
        <a:bodyPr/>
        <a:lstStyle/>
        <a:p>
          <a:r>
            <a:rPr lang="es-MX" dirty="0" err="1"/>
            <a:t>Integration</a:t>
          </a:r>
          <a:endParaRPr lang="es-MX" dirty="0"/>
        </a:p>
      </dgm:t>
    </dgm:pt>
    <dgm:pt modelId="{A36B419A-F2F6-4C6C-B749-00139E16874A}" type="parTrans" cxnId="{EA907208-D698-44C4-AF21-D6F6164D5DE4}">
      <dgm:prSet/>
      <dgm:spPr/>
      <dgm:t>
        <a:bodyPr/>
        <a:lstStyle/>
        <a:p>
          <a:endParaRPr lang="es-MX"/>
        </a:p>
      </dgm:t>
    </dgm:pt>
    <dgm:pt modelId="{1F8BF757-5CD3-45EA-9ABD-BC41331930B6}" type="sibTrans" cxnId="{EA907208-D698-44C4-AF21-D6F6164D5DE4}">
      <dgm:prSet/>
      <dgm:spPr/>
      <dgm:t>
        <a:bodyPr/>
        <a:lstStyle/>
        <a:p>
          <a:endParaRPr lang="es-MX"/>
        </a:p>
      </dgm:t>
    </dgm:pt>
    <dgm:pt modelId="{6DABE870-A2E0-4EE1-A7A1-D280686D1A13}">
      <dgm:prSet phldrT="[Texto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s-MX" dirty="0" err="1"/>
            <a:t>Component</a:t>
          </a:r>
          <a:r>
            <a:rPr lang="es-MX" dirty="0"/>
            <a:t>/</a:t>
          </a:r>
          <a:r>
            <a:rPr lang="es-MX" dirty="0" err="1"/>
            <a:t>Unit</a:t>
          </a:r>
          <a:endParaRPr lang="es-MX" dirty="0"/>
        </a:p>
      </dgm:t>
    </dgm:pt>
    <dgm:pt modelId="{56B2510E-3CEC-457C-B339-38A6208937BA}" type="parTrans" cxnId="{779EE6F3-FD2B-4ECE-A76A-70EBA10462A4}">
      <dgm:prSet/>
      <dgm:spPr/>
      <dgm:t>
        <a:bodyPr/>
        <a:lstStyle/>
        <a:p>
          <a:endParaRPr lang="es-MX"/>
        </a:p>
      </dgm:t>
    </dgm:pt>
    <dgm:pt modelId="{926BFDC2-E0DD-445E-B46B-33BB6BED0846}" type="sibTrans" cxnId="{779EE6F3-FD2B-4ECE-A76A-70EBA10462A4}">
      <dgm:prSet/>
      <dgm:spPr/>
      <dgm:t>
        <a:bodyPr/>
        <a:lstStyle/>
        <a:p>
          <a:endParaRPr lang="es-MX"/>
        </a:p>
      </dgm:t>
    </dgm:pt>
    <dgm:pt modelId="{23ECE4E7-44CB-47E8-A399-BDB96986DE10}" type="pres">
      <dgm:prSet presAssocID="{418893DC-8E79-475A-AA1F-BC1D2E427897}" presName="Name0" presStyleCnt="0">
        <dgm:presLayoutVars>
          <dgm:dir/>
          <dgm:animLvl val="lvl"/>
          <dgm:resizeHandles val="exact"/>
        </dgm:presLayoutVars>
      </dgm:prSet>
      <dgm:spPr/>
    </dgm:pt>
    <dgm:pt modelId="{2AF87607-4BBC-449F-A185-4D33717D6E9D}" type="pres">
      <dgm:prSet presAssocID="{E3880DFC-F787-4AEA-B947-6A1C623B1F2C}" presName="Name8" presStyleCnt="0"/>
      <dgm:spPr/>
    </dgm:pt>
    <dgm:pt modelId="{C6526DFE-878B-4BBC-958C-3BA3E1D0B5A8}" type="pres">
      <dgm:prSet presAssocID="{E3880DFC-F787-4AEA-B947-6A1C623B1F2C}" presName="level" presStyleLbl="node1" presStyleIdx="0" presStyleCnt="4">
        <dgm:presLayoutVars>
          <dgm:chMax val="1"/>
          <dgm:bulletEnabled val="1"/>
        </dgm:presLayoutVars>
      </dgm:prSet>
      <dgm:spPr/>
    </dgm:pt>
    <dgm:pt modelId="{C1ED690E-2ACA-436C-A378-FC7FF11F3FFA}" type="pres">
      <dgm:prSet presAssocID="{E3880DFC-F787-4AEA-B947-6A1C623B1F2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650797-5CD1-4422-9750-B7B476A090FC}" type="pres">
      <dgm:prSet presAssocID="{434517AC-0B16-43DC-BA50-98A8D6590038}" presName="Name8" presStyleCnt="0"/>
      <dgm:spPr/>
    </dgm:pt>
    <dgm:pt modelId="{927896A2-762B-405C-B3A3-32BEE2D21CDD}" type="pres">
      <dgm:prSet presAssocID="{434517AC-0B16-43DC-BA50-98A8D6590038}" presName="level" presStyleLbl="node1" presStyleIdx="1" presStyleCnt="4">
        <dgm:presLayoutVars>
          <dgm:chMax val="1"/>
          <dgm:bulletEnabled val="1"/>
        </dgm:presLayoutVars>
      </dgm:prSet>
      <dgm:spPr/>
    </dgm:pt>
    <dgm:pt modelId="{958A42E2-5747-498E-B8D4-E4477CAB0FFB}" type="pres">
      <dgm:prSet presAssocID="{434517AC-0B16-43DC-BA50-98A8D659003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3EE6622-106D-4FFD-A5A8-1386726083C8}" type="pres">
      <dgm:prSet presAssocID="{7A98AF9E-6C57-4330-AA7F-C47633D44A30}" presName="Name8" presStyleCnt="0"/>
      <dgm:spPr/>
    </dgm:pt>
    <dgm:pt modelId="{CB6E054C-2386-4AC9-9BA1-E9B54D0A3FBB}" type="pres">
      <dgm:prSet presAssocID="{7A98AF9E-6C57-4330-AA7F-C47633D44A30}" presName="level" presStyleLbl="node1" presStyleIdx="2" presStyleCnt="4">
        <dgm:presLayoutVars>
          <dgm:chMax val="1"/>
          <dgm:bulletEnabled val="1"/>
        </dgm:presLayoutVars>
      </dgm:prSet>
      <dgm:spPr/>
    </dgm:pt>
    <dgm:pt modelId="{A9FCEFBB-58CB-4219-B683-0D93A045C9D0}" type="pres">
      <dgm:prSet presAssocID="{7A98AF9E-6C57-4330-AA7F-C47633D44A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A32278-F1F4-42EF-B209-AEF79B7BA209}" type="pres">
      <dgm:prSet presAssocID="{6DABE870-A2E0-4EE1-A7A1-D280686D1A13}" presName="Name8" presStyleCnt="0"/>
      <dgm:spPr/>
    </dgm:pt>
    <dgm:pt modelId="{CCC41511-2E93-4E21-91FF-5D4625F8E50B}" type="pres">
      <dgm:prSet presAssocID="{6DABE870-A2E0-4EE1-A7A1-D280686D1A13}" presName="level" presStyleLbl="node1" presStyleIdx="3" presStyleCnt="4">
        <dgm:presLayoutVars>
          <dgm:chMax val="1"/>
          <dgm:bulletEnabled val="1"/>
        </dgm:presLayoutVars>
      </dgm:prSet>
      <dgm:spPr/>
    </dgm:pt>
    <dgm:pt modelId="{41070DC3-B2A8-4B5E-977A-1C2DDD74AA4D}" type="pres">
      <dgm:prSet presAssocID="{6DABE870-A2E0-4EE1-A7A1-D280686D1A1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E101201-0E80-4A2B-AA0F-FFEE46BB9993}" srcId="{418893DC-8E79-475A-AA1F-BC1D2E427897}" destId="{434517AC-0B16-43DC-BA50-98A8D6590038}" srcOrd="1" destOrd="0" parTransId="{50BF1725-82D5-4958-B616-59C4C28CF6D1}" sibTransId="{B314F64B-CAE9-4412-BCF4-B3DC5DD7A89E}"/>
    <dgm:cxn modelId="{EA907208-D698-44C4-AF21-D6F6164D5DE4}" srcId="{418893DC-8E79-475A-AA1F-BC1D2E427897}" destId="{7A98AF9E-6C57-4330-AA7F-C47633D44A30}" srcOrd="2" destOrd="0" parTransId="{A36B419A-F2F6-4C6C-B749-00139E16874A}" sibTransId="{1F8BF757-5CD3-45EA-9ABD-BC41331930B6}"/>
    <dgm:cxn modelId="{21900009-B141-43C4-91C6-AF1C4F74480D}" type="presOf" srcId="{418893DC-8E79-475A-AA1F-BC1D2E427897}" destId="{23ECE4E7-44CB-47E8-A399-BDB96986DE10}" srcOrd="0" destOrd="0" presId="urn:microsoft.com/office/officeart/2005/8/layout/pyramid1"/>
    <dgm:cxn modelId="{853E595E-F21C-474A-92D1-41A7EE995E30}" type="presOf" srcId="{E3880DFC-F787-4AEA-B947-6A1C623B1F2C}" destId="{C6526DFE-878B-4BBC-958C-3BA3E1D0B5A8}" srcOrd="0" destOrd="0" presId="urn:microsoft.com/office/officeart/2005/8/layout/pyramid1"/>
    <dgm:cxn modelId="{0A77E380-F6A1-4728-A7B7-08D17BB30940}" type="presOf" srcId="{434517AC-0B16-43DC-BA50-98A8D6590038}" destId="{927896A2-762B-405C-B3A3-32BEE2D21CDD}" srcOrd="0" destOrd="0" presId="urn:microsoft.com/office/officeart/2005/8/layout/pyramid1"/>
    <dgm:cxn modelId="{981A8885-08AA-43CD-B287-0BB5687AAA44}" type="presOf" srcId="{7A98AF9E-6C57-4330-AA7F-C47633D44A30}" destId="{CB6E054C-2386-4AC9-9BA1-E9B54D0A3FBB}" srcOrd="0" destOrd="0" presId="urn:microsoft.com/office/officeart/2005/8/layout/pyramid1"/>
    <dgm:cxn modelId="{000E0E87-A0EC-44FE-B69A-1CB1DB36DCC9}" type="presOf" srcId="{E3880DFC-F787-4AEA-B947-6A1C623B1F2C}" destId="{C1ED690E-2ACA-436C-A378-FC7FF11F3FFA}" srcOrd="1" destOrd="0" presId="urn:microsoft.com/office/officeart/2005/8/layout/pyramid1"/>
    <dgm:cxn modelId="{C8D14C94-4A55-41E5-910D-6BAE38EA573F}" type="presOf" srcId="{434517AC-0B16-43DC-BA50-98A8D6590038}" destId="{958A42E2-5747-498E-B8D4-E4477CAB0FFB}" srcOrd="1" destOrd="0" presId="urn:microsoft.com/office/officeart/2005/8/layout/pyramid1"/>
    <dgm:cxn modelId="{11EDC8A4-120A-4662-9BC2-8752771A8638}" type="presOf" srcId="{7A98AF9E-6C57-4330-AA7F-C47633D44A30}" destId="{A9FCEFBB-58CB-4219-B683-0D93A045C9D0}" srcOrd="1" destOrd="0" presId="urn:microsoft.com/office/officeart/2005/8/layout/pyramid1"/>
    <dgm:cxn modelId="{B27ACDC6-9B00-47B0-BEB8-6B39B1B0820A}" type="presOf" srcId="{6DABE870-A2E0-4EE1-A7A1-D280686D1A13}" destId="{CCC41511-2E93-4E21-91FF-5D4625F8E50B}" srcOrd="0" destOrd="0" presId="urn:microsoft.com/office/officeart/2005/8/layout/pyramid1"/>
    <dgm:cxn modelId="{B47A7FCB-C731-4D55-BC83-93D64D371C8D}" type="presOf" srcId="{6DABE870-A2E0-4EE1-A7A1-D280686D1A13}" destId="{41070DC3-B2A8-4B5E-977A-1C2DDD74AA4D}" srcOrd="1" destOrd="0" presId="urn:microsoft.com/office/officeart/2005/8/layout/pyramid1"/>
    <dgm:cxn modelId="{F592A2E5-2CA2-457A-84F7-E8902517A58C}" srcId="{418893DC-8E79-475A-AA1F-BC1D2E427897}" destId="{E3880DFC-F787-4AEA-B947-6A1C623B1F2C}" srcOrd="0" destOrd="0" parTransId="{88FFD7DF-D2B1-4790-A7EE-5DC9C7569D88}" sibTransId="{CF2D5A29-6D9E-4274-9242-EE3FD2213113}"/>
    <dgm:cxn modelId="{779EE6F3-FD2B-4ECE-A76A-70EBA10462A4}" srcId="{418893DC-8E79-475A-AA1F-BC1D2E427897}" destId="{6DABE870-A2E0-4EE1-A7A1-D280686D1A13}" srcOrd="3" destOrd="0" parTransId="{56B2510E-3CEC-457C-B339-38A6208937BA}" sibTransId="{926BFDC2-E0DD-445E-B46B-33BB6BED0846}"/>
    <dgm:cxn modelId="{E3E846E5-BCF6-4B9B-B3D7-8F8AA4EAB506}" type="presParOf" srcId="{23ECE4E7-44CB-47E8-A399-BDB96986DE10}" destId="{2AF87607-4BBC-449F-A185-4D33717D6E9D}" srcOrd="0" destOrd="0" presId="urn:microsoft.com/office/officeart/2005/8/layout/pyramid1"/>
    <dgm:cxn modelId="{28926769-5FA6-4D1B-B802-B7391A89B373}" type="presParOf" srcId="{2AF87607-4BBC-449F-A185-4D33717D6E9D}" destId="{C6526DFE-878B-4BBC-958C-3BA3E1D0B5A8}" srcOrd="0" destOrd="0" presId="urn:microsoft.com/office/officeart/2005/8/layout/pyramid1"/>
    <dgm:cxn modelId="{1C42A645-7CAC-4CA2-BBF3-4FFB88800B53}" type="presParOf" srcId="{2AF87607-4BBC-449F-A185-4D33717D6E9D}" destId="{C1ED690E-2ACA-436C-A378-FC7FF11F3FFA}" srcOrd="1" destOrd="0" presId="urn:microsoft.com/office/officeart/2005/8/layout/pyramid1"/>
    <dgm:cxn modelId="{02B8C307-AD07-4121-8D7B-979DD7F99494}" type="presParOf" srcId="{23ECE4E7-44CB-47E8-A399-BDB96986DE10}" destId="{B7650797-5CD1-4422-9750-B7B476A090FC}" srcOrd="1" destOrd="0" presId="urn:microsoft.com/office/officeart/2005/8/layout/pyramid1"/>
    <dgm:cxn modelId="{36E89A0D-9326-412B-B7E0-484738B36066}" type="presParOf" srcId="{B7650797-5CD1-4422-9750-B7B476A090FC}" destId="{927896A2-762B-405C-B3A3-32BEE2D21CDD}" srcOrd="0" destOrd="0" presId="urn:microsoft.com/office/officeart/2005/8/layout/pyramid1"/>
    <dgm:cxn modelId="{9C80DBB4-3B1C-4380-8167-8EA85AD3CD93}" type="presParOf" srcId="{B7650797-5CD1-4422-9750-B7B476A090FC}" destId="{958A42E2-5747-498E-B8D4-E4477CAB0FFB}" srcOrd="1" destOrd="0" presId="urn:microsoft.com/office/officeart/2005/8/layout/pyramid1"/>
    <dgm:cxn modelId="{DA03AC19-2F0C-4C79-89A1-6D2C0C9F830E}" type="presParOf" srcId="{23ECE4E7-44CB-47E8-A399-BDB96986DE10}" destId="{83EE6622-106D-4FFD-A5A8-1386726083C8}" srcOrd="2" destOrd="0" presId="urn:microsoft.com/office/officeart/2005/8/layout/pyramid1"/>
    <dgm:cxn modelId="{94ED9B35-C963-4A8E-8EE5-D38DF6B1873E}" type="presParOf" srcId="{83EE6622-106D-4FFD-A5A8-1386726083C8}" destId="{CB6E054C-2386-4AC9-9BA1-E9B54D0A3FBB}" srcOrd="0" destOrd="0" presId="urn:microsoft.com/office/officeart/2005/8/layout/pyramid1"/>
    <dgm:cxn modelId="{4C13502F-D2AA-4C08-9944-D1EDF9CCAF61}" type="presParOf" srcId="{83EE6622-106D-4FFD-A5A8-1386726083C8}" destId="{A9FCEFBB-58CB-4219-B683-0D93A045C9D0}" srcOrd="1" destOrd="0" presId="urn:microsoft.com/office/officeart/2005/8/layout/pyramid1"/>
    <dgm:cxn modelId="{F7FE824F-14FC-4036-ACAE-DBAE72971825}" type="presParOf" srcId="{23ECE4E7-44CB-47E8-A399-BDB96986DE10}" destId="{F0A32278-F1F4-42EF-B209-AEF79B7BA209}" srcOrd="3" destOrd="0" presId="urn:microsoft.com/office/officeart/2005/8/layout/pyramid1"/>
    <dgm:cxn modelId="{67E5F1BD-7C02-4B62-BD7C-37630189929F}" type="presParOf" srcId="{F0A32278-F1F4-42EF-B209-AEF79B7BA209}" destId="{CCC41511-2E93-4E21-91FF-5D4625F8E50B}" srcOrd="0" destOrd="0" presId="urn:microsoft.com/office/officeart/2005/8/layout/pyramid1"/>
    <dgm:cxn modelId="{AAA14C26-55D8-4D10-A009-55FB3E6AC073}" type="presParOf" srcId="{F0A32278-F1F4-42EF-B209-AEF79B7BA209}" destId="{41070DC3-B2A8-4B5E-977A-1C2DDD74AA4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79C5-D401-4AB5-BC07-118825737E5F}">
      <dsp:nvSpPr>
        <dsp:cNvPr id="0" name=""/>
        <dsp:cNvSpPr/>
      </dsp:nvSpPr>
      <dsp:spPr>
        <a:xfrm rot="5400000">
          <a:off x="3283469" y="1085335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7A1C01-7522-4D13-BD90-0DE428AB5896}">
      <dsp:nvSpPr>
        <dsp:cNvPr id="0" name=""/>
        <dsp:cNvSpPr/>
      </dsp:nvSpPr>
      <dsp:spPr>
        <a:xfrm>
          <a:off x="3029158" y="2128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Error</a:t>
          </a:r>
        </a:p>
      </dsp:txBody>
      <dsp:txXfrm>
        <a:off x="3084382" y="76506"/>
        <a:ext cx="1505434" cy="1020617"/>
      </dsp:txXfrm>
    </dsp:sp>
    <dsp:sp modelId="{2B6C1F47-DA20-4715-8282-8455F3257984}">
      <dsp:nvSpPr>
        <dsp:cNvPr id="0" name=""/>
        <dsp:cNvSpPr/>
      </dsp:nvSpPr>
      <dsp:spPr>
        <a:xfrm>
          <a:off x="4645040" y="12915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259A1-EB4B-4C87-A46D-EE10D31AECC0}">
      <dsp:nvSpPr>
        <dsp:cNvPr id="0" name=""/>
        <dsp:cNvSpPr/>
      </dsp:nvSpPr>
      <dsp:spPr>
        <a:xfrm rot="5400000">
          <a:off x="4623207" y="2355894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495D00-1693-4334-9A7F-0837DA3421C3}">
      <dsp:nvSpPr>
        <dsp:cNvPr id="0" name=""/>
        <dsp:cNvSpPr/>
      </dsp:nvSpPr>
      <dsp:spPr>
        <a:xfrm>
          <a:off x="4368330" y="129184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baseline="-25000" noProof="0" dirty="0"/>
            <a:t>Falla</a:t>
          </a:r>
          <a:endParaRPr lang="es-ES" sz="3200" kern="1200" noProof="0" dirty="0"/>
        </a:p>
      </dsp:txBody>
      <dsp:txXfrm>
        <a:off x="4423554" y="1347066"/>
        <a:ext cx="1505434" cy="1020617"/>
      </dsp:txXfrm>
    </dsp:sp>
    <dsp:sp modelId="{01898385-F7EB-4FFF-B25B-35BC9B9269D9}">
      <dsp:nvSpPr>
        <dsp:cNvPr id="0" name=""/>
        <dsp:cNvSpPr/>
      </dsp:nvSpPr>
      <dsp:spPr>
        <a:xfrm>
          <a:off x="5984778" y="139971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0D522-6B38-422F-9A59-72F78E8B2259}">
      <dsp:nvSpPr>
        <dsp:cNvPr id="0" name=""/>
        <dsp:cNvSpPr/>
      </dsp:nvSpPr>
      <dsp:spPr>
        <a:xfrm>
          <a:off x="5708634" y="2562401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Defecto</a:t>
          </a:r>
        </a:p>
      </dsp:txBody>
      <dsp:txXfrm>
        <a:off x="5763858" y="2617625"/>
        <a:ext cx="1505434" cy="1020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3F459-9E5A-49F7-9361-9C0329DD57CE}">
      <dsp:nvSpPr>
        <dsp:cNvPr id="0" name=""/>
        <dsp:cNvSpPr/>
      </dsp:nvSpPr>
      <dsp:spPr>
        <a:xfrm>
          <a:off x="0" y="3189680"/>
          <a:ext cx="10353675" cy="5232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Mantenimiento</a:t>
          </a:r>
        </a:p>
      </dsp:txBody>
      <dsp:txXfrm>
        <a:off x="0" y="3189680"/>
        <a:ext cx="10353675" cy="523293"/>
      </dsp:txXfrm>
    </dsp:sp>
    <dsp:sp modelId="{DA9A8515-2A9D-4C05-9FDE-7E22EFCCCEC7}">
      <dsp:nvSpPr>
        <dsp:cNvPr id="0" name=""/>
        <dsp:cNvSpPr/>
      </dsp:nvSpPr>
      <dsp:spPr>
        <a:xfrm rot="10800000">
          <a:off x="0" y="2392704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Pruebas</a:t>
          </a:r>
        </a:p>
      </dsp:txBody>
      <dsp:txXfrm rot="10800000">
        <a:off x="0" y="2392704"/>
        <a:ext cx="10353675" cy="522951"/>
      </dsp:txXfrm>
    </dsp:sp>
    <dsp:sp modelId="{A992DD17-9778-46E7-9254-FA813E785547}">
      <dsp:nvSpPr>
        <dsp:cNvPr id="0" name=""/>
        <dsp:cNvSpPr/>
      </dsp:nvSpPr>
      <dsp:spPr>
        <a:xfrm rot="10800000">
          <a:off x="0" y="1595728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Codificación</a:t>
          </a:r>
          <a:r>
            <a:rPr lang="en-US" sz="1800" kern="1200" dirty="0"/>
            <a:t>/</a:t>
          </a:r>
          <a:r>
            <a:rPr lang="es-MX" sz="1800" kern="1200" dirty="0"/>
            <a:t>implementación</a:t>
          </a:r>
        </a:p>
      </dsp:txBody>
      <dsp:txXfrm rot="10800000">
        <a:off x="0" y="1595728"/>
        <a:ext cx="10353675" cy="522951"/>
      </dsp:txXfrm>
    </dsp:sp>
    <dsp:sp modelId="{C7F926F6-7044-4BB7-9156-A011F7C547B0}">
      <dsp:nvSpPr>
        <dsp:cNvPr id="0" name=""/>
        <dsp:cNvSpPr/>
      </dsp:nvSpPr>
      <dsp:spPr>
        <a:xfrm rot="10800000">
          <a:off x="0" y="798751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Dise</a:t>
          </a:r>
          <a:r>
            <a:rPr lang="es-MX" sz="1800" kern="1200" dirty="0" err="1"/>
            <a:t>ño</a:t>
          </a:r>
          <a:endParaRPr lang="es-MX" sz="1800" kern="1200" dirty="0"/>
        </a:p>
      </dsp:txBody>
      <dsp:txXfrm rot="10800000">
        <a:off x="0" y="798751"/>
        <a:ext cx="10353675" cy="522951"/>
      </dsp:txXfrm>
    </dsp:sp>
    <dsp:sp modelId="{50D296B8-902F-488E-925C-E30901989201}">
      <dsp:nvSpPr>
        <dsp:cNvPr id="0" name=""/>
        <dsp:cNvSpPr/>
      </dsp:nvSpPr>
      <dsp:spPr>
        <a:xfrm rot="10800000">
          <a:off x="0" y="1775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Análisis</a:t>
          </a:r>
          <a:endParaRPr lang="es-MX" sz="1800" kern="1200" dirty="0"/>
        </a:p>
      </dsp:txBody>
      <dsp:txXfrm rot="10800000">
        <a:off x="0" y="1775"/>
        <a:ext cx="10353675" cy="522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7C8060-A831-44E2-B802-561FF2A325EB}">
      <dsp:nvSpPr>
        <dsp:cNvPr id="0" name=""/>
        <dsp:cNvSpPr/>
      </dsp:nvSpPr>
      <dsp:spPr>
        <a:xfrm rot="5400000">
          <a:off x="3265618" y="546064"/>
          <a:ext cx="470039" cy="535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8EBFD-B9A9-4CB0-9AC2-1FE051EBF998}">
      <dsp:nvSpPr>
        <dsp:cNvPr id="0" name=""/>
        <dsp:cNvSpPr/>
      </dsp:nvSpPr>
      <dsp:spPr>
        <a:xfrm>
          <a:off x="3141086" y="25016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Requerimientos</a:t>
          </a:r>
        </a:p>
      </dsp:txBody>
      <dsp:txXfrm>
        <a:off x="3168128" y="52058"/>
        <a:ext cx="737185" cy="499778"/>
      </dsp:txXfrm>
    </dsp:sp>
    <dsp:sp modelId="{A6ACF6BC-224E-45CB-A2CD-0EB659F43E5D}">
      <dsp:nvSpPr>
        <dsp:cNvPr id="0" name=""/>
        <dsp:cNvSpPr/>
      </dsp:nvSpPr>
      <dsp:spPr>
        <a:xfrm>
          <a:off x="3932356" y="77840"/>
          <a:ext cx="575493" cy="44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0E021-FD84-4D46-847F-E34F701A7E39}">
      <dsp:nvSpPr>
        <dsp:cNvPr id="0" name=""/>
        <dsp:cNvSpPr/>
      </dsp:nvSpPr>
      <dsp:spPr>
        <a:xfrm rot="5400000">
          <a:off x="3921665" y="1168235"/>
          <a:ext cx="470039" cy="535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30581-744A-41F0-8176-24E55E3AB64D}">
      <dsp:nvSpPr>
        <dsp:cNvPr id="0" name=""/>
        <dsp:cNvSpPr/>
      </dsp:nvSpPr>
      <dsp:spPr>
        <a:xfrm>
          <a:off x="3797133" y="647187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Especificación funcional</a:t>
          </a:r>
        </a:p>
      </dsp:txBody>
      <dsp:txXfrm>
        <a:off x="3824175" y="674229"/>
        <a:ext cx="737185" cy="499778"/>
      </dsp:txXfrm>
    </dsp:sp>
    <dsp:sp modelId="{083F5A50-D91B-42B6-9671-7786278FA893}">
      <dsp:nvSpPr>
        <dsp:cNvPr id="0" name=""/>
        <dsp:cNvSpPr/>
      </dsp:nvSpPr>
      <dsp:spPr>
        <a:xfrm>
          <a:off x="4588402" y="700010"/>
          <a:ext cx="575493" cy="44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6DDD9-100A-4F58-AF15-05F395C402D4}">
      <dsp:nvSpPr>
        <dsp:cNvPr id="0" name=""/>
        <dsp:cNvSpPr/>
      </dsp:nvSpPr>
      <dsp:spPr>
        <a:xfrm rot="5400000">
          <a:off x="4577711" y="1790406"/>
          <a:ext cx="470039" cy="535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1ED91-F955-45FB-BE2D-A7D234FA8361}">
      <dsp:nvSpPr>
        <dsp:cNvPr id="0" name=""/>
        <dsp:cNvSpPr/>
      </dsp:nvSpPr>
      <dsp:spPr>
        <a:xfrm>
          <a:off x="4453179" y="1269358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Especificación técnica</a:t>
          </a:r>
        </a:p>
      </dsp:txBody>
      <dsp:txXfrm>
        <a:off x="4480221" y="1296400"/>
        <a:ext cx="737185" cy="499778"/>
      </dsp:txXfrm>
    </dsp:sp>
    <dsp:sp modelId="{110A6212-9A08-4769-A3A2-28299BF5C843}">
      <dsp:nvSpPr>
        <dsp:cNvPr id="0" name=""/>
        <dsp:cNvSpPr/>
      </dsp:nvSpPr>
      <dsp:spPr>
        <a:xfrm>
          <a:off x="5244448" y="1322181"/>
          <a:ext cx="575493" cy="44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52F45-05D9-40AA-9C11-CB351DBC9B56}">
      <dsp:nvSpPr>
        <dsp:cNvPr id="0" name=""/>
        <dsp:cNvSpPr/>
      </dsp:nvSpPr>
      <dsp:spPr>
        <a:xfrm rot="5400000">
          <a:off x="5233757" y="2412576"/>
          <a:ext cx="470039" cy="535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7341F-50D6-4524-AE12-56FDAA3350B0}">
      <dsp:nvSpPr>
        <dsp:cNvPr id="0" name=""/>
        <dsp:cNvSpPr/>
      </dsp:nvSpPr>
      <dsp:spPr>
        <a:xfrm>
          <a:off x="5109226" y="1891528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Especificación del programa</a:t>
          </a:r>
        </a:p>
      </dsp:txBody>
      <dsp:txXfrm>
        <a:off x="5136268" y="1918570"/>
        <a:ext cx="737185" cy="499778"/>
      </dsp:txXfrm>
    </dsp:sp>
    <dsp:sp modelId="{C52E97B3-4E0E-481B-9D99-1C793C4F37D5}">
      <dsp:nvSpPr>
        <dsp:cNvPr id="0" name=""/>
        <dsp:cNvSpPr/>
      </dsp:nvSpPr>
      <dsp:spPr>
        <a:xfrm>
          <a:off x="5900495" y="1944352"/>
          <a:ext cx="575493" cy="44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54485-AB02-493C-8F29-7DE7E9C29383}">
      <dsp:nvSpPr>
        <dsp:cNvPr id="0" name=""/>
        <dsp:cNvSpPr/>
      </dsp:nvSpPr>
      <dsp:spPr>
        <a:xfrm rot="5400000">
          <a:off x="5889804" y="3034747"/>
          <a:ext cx="470039" cy="5351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8C765-B253-48B1-B44C-08665909B6CB}">
      <dsp:nvSpPr>
        <dsp:cNvPr id="0" name=""/>
        <dsp:cNvSpPr/>
      </dsp:nvSpPr>
      <dsp:spPr>
        <a:xfrm>
          <a:off x="5765272" y="2513699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Codificación</a:t>
          </a:r>
        </a:p>
      </dsp:txBody>
      <dsp:txXfrm>
        <a:off x="5792314" y="2540741"/>
        <a:ext cx="737185" cy="499778"/>
      </dsp:txXfrm>
    </dsp:sp>
    <dsp:sp modelId="{EEE5B50E-BD75-485F-A3EB-D7C720EFA28D}">
      <dsp:nvSpPr>
        <dsp:cNvPr id="0" name=""/>
        <dsp:cNvSpPr/>
      </dsp:nvSpPr>
      <dsp:spPr>
        <a:xfrm>
          <a:off x="6556541" y="2566523"/>
          <a:ext cx="575493" cy="447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756BC-E555-46F4-82E3-DB234ADCFC21}">
      <dsp:nvSpPr>
        <dsp:cNvPr id="0" name=""/>
        <dsp:cNvSpPr/>
      </dsp:nvSpPr>
      <dsp:spPr>
        <a:xfrm>
          <a:off x="6421318" y="3135870"/>
          <a:ext cx="791269" cy="553862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Pruebas</a:t>
          </a:r>
        </a:p>
      </dsp:txBody>
      <dsp:txXfrm>
        <a:off x="6448360" y="3162912"/>
        <a:ext cx="737185" cy="499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3F1B2-C7E4-4676-A6B4-CAF99D41DD72}">
      <dsp:nvSpPr>
        <dsp:cNvPr id="0" name=""/>
        <dsp:cNvSpPr/>
      </dsp:nvSpPr>
      <dsp:spPr>
        <a:xfrm>
          <a:off x="4582183" y="846"/>
          <a:ext cx="1189307" cy="1189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Dise</a:t>
          </a:r>
          <a:r>
            <a:rPr lang="es-MX" sz="1000" kern="1200" dirty="0" err="1"/>
            <a:t>ño</a:t>
          </a:r>
          <a:endParaRPr lang="es-MX" sz="1000" kern="1200" dirty="0"/>
        </a:p>
      </dsp:txBody>
      <dsp:txXfrm>
        <a:off x="4756353" y="175016"/>
        <a:ext cx="840967" cy="840967"/>
      </dsp:txXfrm>
    </dsp:sp>
    <dsp:sp modelId="{B835921D-260E-4602-AFBC-0A725F034BD0}">
      <dsp:nvSpPr>
        <dsp:cNvPr id="0" name=""/>
        <dsp:cNvSpPr/>
      </dsp:nvSpPr>
      <dsp:spPr>
        <a:xfrm rot="2700000">
          <a:off x="5643719" y="1019428"/>
          <a:ext cx="315484" cy="4013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5657579" y="1066244"/>
        <a:ext cx="220839" cy="240835"/>
      </dsp:txXfrm>
    </dsp:sp>
    <dsp:sp modelId="{9DC00EA6-E20B-4DAD-B787-4399526CAE67}">
      <dsp:nvSpPr>
        <dsp:cNvPr id="0" name=""/>
        <dsp:cNvSpPr/>
      </dsp:nvSpPr>
      <dsp:spPr>
        <a:xfrm>
          <a:off x="5844058" y="1262721"/>
          <a:ext cx="1189307" cy="1189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Codificar</a:t>
          </a:r>
        </a:p>
      </dsp:txBody>
      <dsp:txXfrm>
        <a:off x="6018228" y="1436891"/>
        <a:ext cx="840967" cy="840967"/>
      </dsp:txXfrm>
    </dsp:sp>
    <dsp:sp modelId="{D3CAB497-06D2-41E5-A7D2-AA8ED0B7EB8F}">
      <dsp:nvSpPr>
        <dsp:cNvPr id="0" name=""/>
        <dsp:cNvSpPr/>
      </dsp:nvSpPr>
      <dsp:spPr>
        <a:xfrm rot="8100000">
          <a:off x="5656346" y="2281303"/>
          <a:ext cx="315484" cy="4013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5737131" y="2328119"/>
        <a:ext cx="220839" cy="240835"/>
      </dsp:txXfrm>
    </dsp:sp>
    <dsp:sp modelId="{47D748CA-7F8D-403F-803B-5378C5B49ECD}">
      <dsp:nvSpPr>
        <dsp:cNvPr id="0" name=""/>
        <dsp:cNvSpPr/>
      </dsp:nvSpPr>
      <dsp:spPr>
        <a:xfrm>
          <a:off x="4582183" y="2524596"/>
          <a:ext cx="1189307" cy="1189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Pruebas</a:t>
          </a:r>
        </a:p>
      </dsp:txBody>
      <dsp:txXfrm>
        <a:off x="4756353" y="2698766"/>
        <a:ext cx="840967" cy="840967"/>
      </dsp:txXfrm>
    </dsp:sp>
    <dsp:sp modelId="{1C47E1F2-4566-4174-A826-C12F2385CCAD}">
      <dsp:nvSpPr>
        <dsp:cNvPr id="0" name=""/>
        <dsp:cNvSpPr/>
      </dsp:nvSpPr>
      <dsp:spPr>
        <a:xfrm rot="13500000">
          <a:off x="4394471" y="2293930"/>
          <a:ext cx="315484" cy="4013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 rot="10800000">
        <a:off x="4475256" y="2407670"/>
        <a:ext cx="220839" cy="240835"/>
      </dsp:txXfrm>
    </dsp:sp>
    <dsp:sp modelId="{59F44704-B2AA-4382-9BD1-CF20780C4BC4}">
      <dsp:nvSpPr>
        <dsp:cNvPr id="0" name=""/>
        <dsp:cNvSpPr/>
      </dsp:nvSpPr>
      <dsp:spPr>
        <a:xfrm>
          <a:off x="3320308" y="1262721"/>
          <a:ext cx="1189307" cy="11893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Requerimientos</a:t>
          </a:r>
        </a:p>
      </dsp:txBody>
      <dsp:txXfrm>
        <a:off x="3494478" y="1436891"/>
        <a:ext cx="840967" cy="840967"/>
      </dsp:txXfrm>
    </dsp:sp>
    <dsp:sp modelId="{5E2748A2-2A0E-418C-8FBC-9450F6280E4D}">
      <dsp:nvSpPr>
        <dsp:cNvPr id="0" name=""/>
        <dsp:cNvSpPr/>
      </dsp:nvSpPr>
      <dsp:spPr>
        <a:xfrm rot="18900000">
          <a:off x="4381844" y="1032055"/>
          <a:ext cx="315484" cy="40139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800" kern="1200"/>
        </a:p>
      </dsp:txBody>
      <dsp:txXfrm>
        <a:off x="4395704" y="1145795"/>
        <a:ext cx="220839" cy="240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26DFE-878B-4BBC-958C-3BA3E1D0B5A8}">
      <dsp:nvSpPr>
        <dsp:cNvPr id="0" name=""/>
        <dsp:cNvSpPr/>
      </dsp:nvSpPr>
      <dsp:spPr>
        <a:xfrm>
          <a:off x="3882628" y="0"/>
          <a:ext cx="2588418" cy="928687"/>
        </a:xfrm>
        <a:prstGeom prst="trapezoid">
          <a:avLst>
            <a:gd name="adj" fmla="val 139359"/>
          </a:avLst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300" kern="1200" dirty="0" err="1"/>
            <a:t>Acceptance</a:t>
          </a:r>
          <a:endParaRPr lang="es-MX" sz="4300" kern="1200" dirty="0"/>
        </a:p>
      </dsp:txBody>
      <dsp:txXfrm>
        <a:off x="3882628" y="0"/>
        <a:ext cx="2588418" cy="928687"/>
      </dsp:txXfrm>
    </dsp:sp>
    <dsp:sp modelId="{927896A2-762B-405C-B3A3-32BEE2D21CDD}">
      <dsp:nvSpPr>
        <dsp:cNvPr id="0" name=""/>
        <dsp:cNvSpPr/>
      </dsp:nvSpPr>
      <dsp:spPr>
        <a:xfrm>
          <a:off x="2588418" y="928687"/>
          <a:ext cx="5176837" cy="928687"/>
        </a:xfrm>
        <a:prstGeom prst="trapezoid">
          <a:avLst>
            <a:gd name="adj" fmla="val 139359"/>
          </a:avLst>
        </a:prstGeom>
        <a:solidFill>
          <a:srgbClr val="00B0F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300" kern="1200" dirty="0" err="1"/>
            <a:t>System</a:t>
          </a:r>
          <a:endParaRPr lang="es-MX" sz="4300" kern="1200" dirty="0"/>
        </a:p>
      </dsp:txBody>
      <dsp:txXfrm>
        <a:off x="3494365" y="928687"/>
        <a:ext cx="3364944" cy="928687"/>
      </dsp:txXfrm>
    </dsp:sp>
    <dsp:sp modelId="{CB6E054C-2386-4AC9-9BA1-E9B54D0A3FBB}">
      <dsp:nvSpPr>
        <dsp:cNvPr id="0" name=""/>
        <dsp:cNvSpPr/>
      </dsp:nvSpPr>
      <dsp:spPr>
        <a:xfrm>
          <a:off x="1294209" y="1857375"/>
          <a:ext cx="7765256" cy="928687"/>
        </a:xfrm>
        <a:prstGeom prst="trapezoid">
          <a:avLst>
            <a:gd name="adj" fmla="val 139359"/>
          </a:avLst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300" kern="1200" dirty="0" err="1"/>
            <a:t>Integration</a:t>
          </a:r>
          <a:endParaRPr lang="es-MX" sz="4300" kern="1200" dirty="0"/>
        </a:p>
      </dsp:txBody>
      <dsp:txXfrm>
        <a:off x="2653129" y="1857375"/>
        <a:ext cx="5047416" cy="928687"/>
      </dsp:txXfrm>
    </dsp:sp>
    <dsp:sp modelId="{CCC41511-2E93-4E21-91FF-5D4625F8E50B}">
      <dsp:nvSpPr>
        <dsp:cNvPr id="0" name=""/>
        <dsp:cNvSpPr/>
      </dsp:nvSpPr>
      <dsp:spPr>
        <a:xfrm>
          <a:off x="0" y="2786062"/>
          <a:ext cx="10353675" cy="928687"/>
        </a:xfrm>
        <a:prstGeom prst="trapezoid">
          <a:avLst>
            <a:gd name="adj" fmla="val 139359"/>
          </a:avLst>
        </a:prstGeom>
        <a:solidFill>
          <a:schemeClr val="bg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300" kern="1200" dirty="0" err="1"/>
            <a:t>Component</a:t>
          </a:r>
          <a:r>
            <a:rPr lang="es-MX" sz="4300" kern="1200" dirty="0"/>
            <a:t>/</a:t>
          </a:r>
          <a:r>
            <a:rPr lang="es-MX" sz="4300" kern="1200" dirty="0" err="1"/>
            <a:t>Unit</a:t>
          </a:r>
          <a:endParaRPr lang="es-MX" sz="4300" kern="1200" dirty="0"/>
        </a:p>
      </dsp:txBody>
      <dsp:txXfrm>
        <a:off x="1811893" y="2786062"/>
        <a:ext cx="6729888" cy="92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28/03/2022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28/03/2022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28/03/2022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u="sng" dirty="0" err="1"/>
              <a:t>Testing</a:t>
            </a:r>
            <a:endParaRPr lang="es-ES" sz="44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 err="1">
                <a:solidFill>
                  <a:srgbClr val="FC05CB"/>
                </a:solidFill>
              </a:rPr>
              <a:t>By</a:t>
            </a:r>
            <a:r>
              <a:rPr lang="es-ES" sz="1800" dirty="0">
                <a:solidFill>
                  <a:srgbClr val="FC05CB"/>
                </a:solidFill>
              </a:rPr>
              <a:t> Eduardo Alberto Rodríguez García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8C0C0-7CB5-4FBD-848B-AFDAC30A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Desarrollo de Software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D7908ED-228E-440F-8976-14BAE27A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Secuencial</a:t>
            </a:r>
          </a:p>
          <a:p>
            <a:pPr lvl="1"/>
            <a:r>
              <a:rPr lang="es-MX" dirty="0"/>
              <a:t>Excelente documentación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1EAB2C-5962-4E6F-AEE8-F52B3BB1DD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Iterativo</a:t>
            </a:r>
          </a:p>
          <a:p>
            <a:pPr lvl="1"/>
            <a:r>
              <a:rPr lang="es-MX" dirty="0"/>
              <a:t>Poca documentación</a:t>
            </a:r>
          </a:p>
          <a:p>
            <a:pPr lvl="1"/>
            <a:r>
              <a:rPr lang="es-MX" dirty="0"/>
              <a:t>Los desarrolladores hacen cambios continuos sin hacer algún tipo de documentación formal al respecto.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6082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F1EDF-4D84-4A35-8FE2-D5D0C6D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/>
              <a:t>Waterfall</a:t>
            </a:r>
            <a:r>
              <a:rPr lang="es-MX" dirty="0"/>
              <a:t> (</a:t>
            </a:r>
            <a:r>
              <a:rPr lang="es-MX" dirty="0" err="1"/>
              <a:t>sequential</a:t>
            </a:r>
            <a:r>
              <a:rPr lang="es-MX" dirty="0"/>
              <a:t>)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083C4E82-1310-4ABD-8D3D-2C3BFAD044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84605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49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38F75-1E9B-4C10-A105-F0A67B24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(</a:t>
            </a:r>
            <a:r>
              <a:rPr lang="en-US" dirty="0" err="1"/>
              <a:t>Iterativo</a:t>
            </a:r>
            <a:r>
              <a:rPr lang="en-US" dirty="0"/>
              <a:t>)</a:t>
            </a:r>
            <a:endParaRPr lang="es-MX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4AEFF8E-7B8E-41AE-97E7-5399FB2DB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63863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661B113-8E55-497C-A6DA-9A818E1C96D0}"/>
              </a:ext>
            </a:extLst>
          </p:cNvPr>
          <p:cNvSpPr txBox="1"/>
          <p:nvPr/>
        </p:nvSpPr>
        <p:spPr>
          <a:xfrm>
            <a:off x="2734811" y="3179428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Entrada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22240A-AC68-454D-B203-CD8D31A068D6}"/>
              </a:ext>
            </a:extLst>
          </p:cNvPr>
          <p:cNvSpPr txBox="1"/>
          <p:nvPr/>
        </p:nvSpPr>
        <p:spPr>
          <a:xfrm>
            <a:off x="3791824" y="53186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Salida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3D6E021-7BAD-498E-A9B2-4FD94CB15960}"/>
              </a:ext>
            </a:extLst>
          </p:cNvPr>
          <p:cNvCxnSpPr/>
          <p:nvPr/>
        </p:nvCxnSpPr>
        <p:spPr>
          <a:xfrm>
            <a:off x="3665989" y="3333750"/>
            <a:ext cx="679508" cy="2150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FFA6EF2-C7EC-41B1-87BA-AD98460F7EF0}"/>
              </a:ext>
            </a:extLst>
          </p:cNvPr>
          <p:cNvCxnSpPr>
            <a:stCxn id="6" idx="3"/>
          </p:cNvCxnSpPr>
          <p:nvPr/>
        </p:nvCxnSpPr>
        <p:spPr>
          <a:xfrm flipV="1">
            <a:off x="4527923" y="5201174"/>
            <a:ext cx="899754" cy="30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1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B568E-F0A8-43CA-B8BF-D16C1808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Verification</a:t>
            </a:r>
            <a:r>
              <a:rPr lang="es-MX" dirty="0"/>
              <a:t> vs </a:t>
            </a:r>
            <a:r>
              <a:rPr lang="es-MX" dirty="0" err="1"/>
              <a:t>Validation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99E67-1506-4AE1-BA97-F177E69F85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Verification:</a:t>
            </a:r>
          </a:p>
          <a:p>
            <a:pPr lvl="1"/>
            <a:r>
              <a:rPr lang="en-US" dirty="0"/>
              <a:t>Building the things RIGHT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5418CC-5BF3-4C1A-A03B-F50A0E3A29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Validation:</a:t>
            </a:r>
          </a:p>
          <a:p>
            <a:pPr lvl="1"/>
            <a:r>
              <a:rPr lang="en-US" dirty="0"/>
              <a:t>Building the RIGHT thing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86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4E037-FF07-4CB6-9065-6CDBFA72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Niveles de </a:t>
            </a:r>
            <a:r>
              <a:rPr lang="es-MX" dirty="0" err="1"/>
              <a:t>testing</a:t>
            </a:r>
            <a:endParaRPr lang="es-MX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058C2204-9D46-496A-A163-FD130D2E4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67137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05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9EE22-7903-455B-B20D-F21684B6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error?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FFD74-7A7E-424E-BBE8-4FACE7814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s-ES" noProof="0" dirty="0"/>
              <a:t>Es de humanos errar:</a:t>
            </a:r>
          </a:p>
          <a:p>
            <a:pPr lvl="1" rtl="0"/>
            <a:r>
              <a:rPr lang="es-ES" noProof="0" dirty="0"/>
              <a:t>Puede ser por tiempos de entrega.</a:t>
            </a:r>
          </a:p>
          <a:p>
            <a:pPr lvl="1" rtl="0"/>
            <a:r>
              <a:rPr lang="es-ES" noProof="0" dirty="0"/>
              <a:t>Complejidad.</a:t>
            </a:r>
          </a:p>
          <a:p>
            <a:pPr lvl="1" rtl="0"/>
            <a:r>
              <a:rPr lang="es-ES" noProof="0" dirty="0"/>
              <a:t>Suposición</a:t>
            </a:r>
            <a:r>
              <a:rPr lang="es-MX" noProof="0" dirty="0"/>
              <a:t> errónea.</a:t>
            </a:r>
            <a:endParaRPr lang="es-ES" noProof="0" dirty="0"/>
          </a:p>
          <a:p>
            <a:pPr lvl="1" rtl="0"/>
            <a:r>
              <a:rPr lang="es-ES" noProof="0" dirty="0"/>
              <a:t>Olvidar detalles del sistema.</a:t>
            </a:r>
          </a:p>
          <a:p>
            <a:pPr lvl="1" rtl="0"/>
            <a:r>
              <a:rPr lang="es-ES" noProof="0" dirty="0"/>
              <a:t>Escenarios no considerados.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623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Efecto de un error</a:t>
            </a:r>
          </a:p>
        </p:txBody>
      </p:sp>
      <p:graphicFrame>
        <p:nvGraphicFramePr>
          <p:cNvPr id="5" name="Marcador de contenido 2" descr="Gráfico de SmartArt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14550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D711-89C5-4B35-9478-1F598E81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¿Cuál es nuestro rol en las pruebas?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65E955-C3F1-4626-AF13-2C3FE6A8D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Asegurarnos que los requerimientos funcionales y no funcionales </a:t>
            </a:r>
            <a:r>
              <a:rPr lang="es-MX" dirty="0">
                <a:highlight>
                  <a:srgbClr val="FF00FF"/>
                </a:highlight>
              </a:rPr>
              <a:t>han sido examinados</a:t>
            </a:r>
            <a:r>
              <a:rPr lang="es-MX" dirty="0"/>
              <a:t> antes de que el sistema entre en servicio, </a:t>
            </a:r>
            <a:r>
              <a:rPr lang="es-MX" dirty="0">
                <a:highlight>
                  <a:srgbClr val="FF00FF"/>
                </a:highlight>
              </a:rPr>
              <a:t>y que cualquier defecto sea reportado</a:t>
            </a:r>
            <a:r>
              <a:rPr lang="es-MX" dirty="0"/>
              <a:t> al equipo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8990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FA07C-97B3-428D-B0D4-A09AEE08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¿Cuándo podemos parar de probar?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DD8EF-9756-4A8F-9E63-230431DDD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accent1"/>
                </a:solidFill>
              </a:rPr>
              <a:t>No tenemos todo el tiempo del mundo para probar todos los valores de entrada, o escenarios</a:t>
            </a:r>
            <a:r>
              <a:rPr lang="es-MX" dirty="0"/>
              <a:t>.</a:t>
            </a:r>
          </a:p>
          <a:p>
            <a:r>
              <a:rPr lang="es-MX" dirty="0"/>
              <a:t>Aspecto más importante para determinar es </a:t>
            </a:r>
            <a:r>
              <a:rPr lang="es-MX" b="1" u="sng" dirty="0"/>
              <a:t>PRIORIZAR.</a:t>
            </a:r>
            <a:endParaRPr lang="es-MX" dirty="0"/>
          </a:p>
          <a:p>
            <a:r>
              <a:rPr lang="es-MX" dirty="0"/>
              <a:t>Realizar las pruebas más importantes al principio:</a:t>
            </a:r>
          </a:p>
          <a:p>
            <a:pPr lvl="1"/>
            <a:r>
              <a:rPr lang="es-MX" dirty="0"/>
              <a:t>¿Cuáles son?</a:t>
            </a:r>
          </a:p>
          <a:p>
            <a:pPr lvl="1"/>
            <a:r>
              <a:rPr lang="es-MX" dirty="0"/>
              <a:t>Las que prueban los aspectos </a:t>
            </a:r>
            <a:r>
              <a:rPr lang="es-MX" b="1" u="sng" dirty="0"/>
              <a:t>funcionales y no funcionales más importantes</a:t>
            </a:r>
            <a:r>
              <a:rPr lang="es-MX" dirty="0"/>
              <a:t> del sistema </a:t>
            </a:r>
            <a:r>
              <a:rPr lang="es-MX" b="1" u="sng" dirty="0"/>
              <a:t>definidos por el usuario o quien solicitó el sistema.</a:t>
            </a:r>
          </a:p>
        </p:txBody>
      </p:sp>
    </p:spTree>
    <p:extLst>
      <p:ext uri="{BB962C8B-B14F-4D97-AF65-F5344CB8AC3E}">
        <p14:creationId xmlns:p14="http://schemas.microsoft.com/office/powerpoint/2010/main" val="19041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6930A-F8A4-4B7C-9238-3047A00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las pruebas(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BD3FA-6FF1-484F-BF78-B267006F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Revisar código, requerimientos, historias de usuario, diagramas de diseño, diagramas estructurales, entre otros.</a:t>
            </a:r>
          </a:p>
          <a:p>
            <a:r>
              <a:rPr lang="es-MX" dirty="0"/>
              <a:t>Revisar que todos los requerimientos se han cumplido.</a:t>
            </a:r>
          </a:p>
          <a:p>
            <a:r>
              <a:rPr lang="es-MX" dirty="0"/>
              <a:t>Validar que lo que se está probando se encuentra completo y funciona como lo pidieron.</a:t>
            </a:r>
          </a:p>
          <a:p>
            <a:r>
              <a:rPr lang="es-MX" dirty="0"/>
              <a:t>Para dar confiabilidad de la calidad de lo que se está probando.</a:t>
            </a:r>
          </a:p>
        </p:txBody>
      </p:sp>
    </p:spTree>
    <p:extLst>
      <p:ext uri="{BB962C8B-B14F-4D97-AF65-F5344CB8AC3E}">
        <p14:creationId xmlns:p14="http://schemas.microsoft.com/office/powerpoint/2010/main" val="103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8085C-DDA8-46AC-888F-9FE64381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vs </a:t>
            </a:r>
            <a:r>
              <a:rPr lang="es-MX" dirty="0" err="1"/>
              <a:t>Debug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025504-317F-4525-BA75-AC8202DDE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err="1"/>
              <a:t>Debug</a:t>
            </a:r>
            <a:r>
              <a:rPr lang="es-MX" dirty="0"/>
              <a:t>: Lo hacen los </a:t>
            </a:r>
            <a:r>
              <a:rPr lang="es-MX" dirty="0" err="1"/>
              <a:t>developers</a:t>
            </a:r>
            <a:r>
              <a:rPr lang="es-MX" dirty="0"/>
              <a:t> y es el proceso para identificar la causa de los bugs, o defectos en código, y poder arreglarlos.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2B8DC7-644D-426A-A718-94D14F965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Pruebas: Exploración sistemática de un sistema o componente para encontrar y reportar defectos.</a:t>
            </a:r>
          </a:p>
          <a:p>
            <a:endParaRPr lang="es-MX" dirty="0"/>
          </a:p>
          <a:p>
            <a:r>
              <a:rPr lang="es-MX" dirty="0"/>
              <a:t>Pruebas no incluye la corrección de defectos.</a:t>
            </a:r>
          </a:p>
          <a:p>
            <a:r>
              <a:rPr lang="es-MX" dirty="0"/>
              <a:t>Pruebas se asegurar de que cambios y correcciones son revisadas.</a:t>
            </a:r>
          </a:p>
        </p:txBody>
      </p:sp>
    </p:spTree>
    <p:extLst>
      <p:ext uri="{BB962C8B-B14F-4D97-AF65-F5344CB8AC3E}">
        <p14:creationId xmlns:p14="http://schemas.microsoft.com/office/powerpoint/2010/main" val="1182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3AA8D64-97DC-4476-811E-6367653E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desarrollo del software</a:t>
            </a: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046156F7-14A9-49D8-863B-D211A1584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154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9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F8C0C0-7CB5-4FBD-848B-AFDAC30A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Desarrollo de Software</a:t>
            </a:r>
            <a:endParaRPr lang="es-MX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D7908ED-228E-440F-8976-14BAE27A6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Secuencial</a:t>
            </a:r>
          </a:p>
          <a:p>
            <a:pPr lvl="1"/>
            <a:r>
              <a:rPr lang="es-MX" dirty="0" err="1"/>
              <a:t>Waterfall</a:t>
            </a:r>
            <a:r>
              <a:rPr lang="es-MX" dirty="0"/>
              <a:t> (cascada)</a:t>
            </a:r>
          </a:p>
          <a:p>
            <a:pPr lvl="1"/>
            <a:r>
              <a:rPr lang="es-MX" dirty="0"/>
              <a:t>V- </a:t>
            </a:r>
            <a:r>
              <a:rPr lang="es-MX" dirty="0" err="1"/>
              <a:t>Model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D1EAB2C-5962-4E6F-AEE8-F52B3BB1DD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Iterativo</a:t>
            </a:r>
          </a:p>
          <a:p>
            <a:pPr lvl="1"/>
            <a:r>
              <a:rPr lang="es-MX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2433640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{3BE1A170-FB80-4ACA-8E70-61A847ACBCEC}tf00934815_win32</Template>
  <TotalTime>431</TotalTime>
  <Words>387</Words>
  <Application>Microsoft Office PowerPoint</Application>
  <PresentationFormat>Panorámica</PresentationFormat>
  <Paragraphs>76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Goudy Old Style</vt:lpstr>
      <vt:lpstr>Wingdings 2</vt:lpstr>
      <vt:lpstr>SlateVTI</vt:lpstr>
      <vt:lpstr>Testing</vt:lpstr>
      <vt:lpstr>¿Qué es un error?</vt:lpstr>
      <vt:lpstr>Efecto de un error</vt:lpstr>
      <vt:lpstr>¿Cuál es nuestro rol en las pruebas?</vt:lpstr>
      <vt:lpstr>¿Cuándo podemos parar de probar?</vt:lpstr>
      <vt:lpstr>Objetivos de las pruebas(testing)</vt:lpstr>
      <vt:lpstr>Pruebas vs Debug</vt:lpstr>
      <vt:lpstr>Ciclo de vida del desarrollo del software</vt:lpstr>
      <vt:lpstr>Modelos de Desarrollo de Software</vt:lpstr>
      <vt:lpstr>Modelos de Desarrollo de Software</vt:lpstr>
      <vt:lpstr>Waterfall (sequential)</vt:lpstr>
      <vt:lpstr>SCRUM (Iterativo)</vt:lpstr>
      <vt:lpstr>Verification vs Validation</vt:lpstr>
      <vt:lpstr>Niveles de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Eduardo Alberto Rodriguez Garcia</dc:creator>
  <cp:lastModifiedBy>Eduardo Alberto Rodriguez Garcia</cp:lastModifiedBy>
  <cp:revision>2</cp:revision>
  <dcterms:created xsi:type="dcterms:W3CDTF">2022-03-22T21:46:14Z</dcterms:created>
  <dcterms:modified xsi:type="dcterms:W3CDTF">2022-03-29T00:56:12Z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